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6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314" r:id="rId24"/>
    <p:sldId id="277" r:id="rId25"/>
    <p:sldId id="315" r:id="rId26"/>
    <p:sldId id="316" r:id="rId27"/>
    <p:sldId id="317" r:id="rId28"/>
    <p:sldId id="278" r:id="rId29"/>
    <p:sldId id="318" r:id="rId30"/>
    <p:sldId id="319" r:id="rId31"/>
    <p:sldId id="320" r:id="rId32"/>
    <p:sldId id="321" r:id="rId33"/>
    <p:sldId id="280" r:id="rId34"/>
    <p:sldId id="281" r:id="rId35"/>
    <p:sldId id="323" r:id="rId36"/>
    <p:sldId id="324" r:id="rId37"/>
    <p:sldId id="283" r:id="rId38"/>
    <p:sldId id="325"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3" r:id="rId66"/>
    <p:sldId id="312" r:id="rId67"/>
  </p:sldIdLst>
  <p:sldSz cx="12192000" cy="6858000"/>
  <p:notesSz cx="12192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3979" autoAdjust="0"/>
  </p:normalViewPr>
  <p:slideViewPr>
    <p:cSldViewPr snapToGrid="0">
      <p:cViewPr varScale="1">
        <p:scale>
          <a:sx n="61" d="100"/>
          <a:sy n="61" d="100"/>
        </p:scale>
        <p:origin x="68" y="60"/>
      </p:cViewPr>
      <p:guideLst/>
    </p:cSldViewPr>
  </p:slideViewPr>
  <p:outlineViewPr>
    <p:cViewPr>
      <p:scale>
        <a:sx n="33" d="100"/>
        <a:sy n="33" d="100"/>
      </p:scale>
      <p:origin x="0" y="-11584"/>
    </p:cViewPr>
  </p:outlineViewPr>
  <p:notesTextViewPr>
    <p:cViewPr>
      <p:scale>
        <a:sx n="1" d="1"/>
        <a:sy n="1" d="1"/>
      </p:scale>
      <p:origin x="0" y="0"/>
    </p:cViewPr>
  </p:notesTextViewPr>
  <p:notesViewPr>
    <p:cSldViewPr snapToGrid="0">
      <p:cViewPr varScale="1">
        <p:scale>
          <a:sx n="66" d="100"/>
          <a:sy n="66" d="100"/>
        </p:scale>
        <p:origin x="1184" y="3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7"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r>
              <a:rPr lang="en-US" sz="1800" b="0" strike="noStrike" spc="-1">
                <a:solidFill>
                  <a:srgbClr val="000000"/>
                </a:solidFill>
                <a:latin typeface="Century Gothic"/>
              </a:rPr>
              <a:t>Cliquez pour déplacer la diapo</a:t>
            </a:r>
          </a:p>
        </p:txBody>
      </p:sp>
      <p:sp>
        <p:nvSpPr>
          <p:cNvPr id="20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fr-FR" sz="2000" b="0" strike="noStrike" spc="-1">
                <a:latin typeface="Arial"/>
              </a:rPr>
              <a:t>Cliquez pour modifier le format des notes</a:t>
            </a:r>
          </a:p>
        </p:txBody>
      </p:sp>
      <p:sp>
        <p:nvSpPr>
          <p:cNvPr id="209"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r>
              <a:rPr lang="fr-FR" sz="1400" b="0" strike="noStrike" spc="-1">
                <a:latin typeface="Times New Roman"/>
              </a:rPr>
              <a:t>&lt;en-tête&gt;</a:t>
            </a:r>
          </a:p>
        </p:txBody>
      </p:sp>
      <p:sp>
        <p:nvSpPr>
          <p:cNvPr id="210" name="PlaceHolder 4"/>
          <p:cNvSpPr>
            <a:spLocks noGrp="1"/>
          </p:cNvSpPr>
          <p:nvPr>
            <p:ph type="dt" idx="10"/>
          </p:nvPr>
        </p:nvSpPr>
        <p:spPr>
          <a:xfrm>
            <a:off x="4278960" y="0"/>
            <a:ext cx="3280680" cy="534240"/>
          </a:xfrm>
          <a:prstGeom prst="rect">
            <a:avLst/>
          </a:prstGeom>
          <a:noFill/>
          <a:ln w="0">
            <a:noFill/>
          </a:ln>
        </p:spPr>
        <p:txBody>
          <a:bodyPr lIns="0" tIns="0" rIns="0" bIns="0" anchor="t">
            <a:noAutofit/>
          </a:bodyPr>
          <a:lstStyle>
            <a:lvl1pPr algn="r">
              <a:buNone/>
              <a:defRPr lang="fr-FR" sz="1400" b="0" strike="noStrike" spc="-1">
                <a:latin typeface="Times New Roman"/>
              </a:defRPr>
            </a:lvl1pPr>
          </a:lstStyle>
          <a:p>
            <a:pPr algn="r">
              <a:buNone/>
            </a:pPr>
            <a:r>
              <a:rPr lang="fr-FR" sz="1400" b="0" strike="noStrike" spc="-1">
                <a:latin typeface="Times New Roman"/>
              </a:rPr>
              <a:t>&lt;date/heure&gt;</a:t>
            </a:r>
          </a:p>
        </p:txBody>
      </p:sp>
      <p:sp>
        <p:nvSpPr>
          <p:cNvPr id="211" name="PlaceHolder 5"/>
          <p:cNvSpPr>
            <a:spLocks noGrp="1"/>
          </p:cNvSpPr>
          <p:nvPr>
            <p:ph type="ftr" idx="11"/>
          </p:nvPr>
        </p:nvSpPr>
        <p:spPr>
          <a:xfrm>
            <a:off x="0" y="10157400"/>
            <a:ext cx="3280680" cy="534240"/>
          </a:xfrm>
          <a:prstGeom prst="rect">
            <a:avLst/>
          </a:prstGeom>
          <a:noFill/>
          <a:ln w="0">
            <a:noFill/>
          </a:ln>
        </p:spPr>
        <p:txBody>
          <a:bodyPr lIns="0" tIns="0" rIns="0" bIns="0" anchor="b">
            <a:noAutofit/>
          </a:bodyPr>
          <a:lstStyle>
            <a:lvl1pPr>
              <a:defRPr lang="fr-FR" sz="1400" b="0" strike="noStrike" spc="-1">
                <a:latin typeface="Times New Roman"/>
              </a:defRPr>
            </a:lvl1pPr>
          </a:lstStyle>
          <a:p>
            <a:r>
              <a:rPr lang="fr-FR" sz="1400" b="0" strike="noStrike" spc="-1">
                <a:latin typeface="Times New Roman"/>
              </a:rPr>
              <a:t>&lt;pied de page&gt;</a:t>
            </a:r>
          </a:p>
        </p:txBody>
      </p:sp>
      <p:sp>
        <p:nvSpPr>
          <p:cNvPr id="212" name="PlaceHolder 6"/>
          <p:cNvSpPr>
            <a:spLocks noGrp="1"/>
          </p:cNvSpPr>
          <p:nvPr>
            <p:ph type="sldNum" idx="12"/>
          </p:nvPr>
        </p:nvSpPr>
        <p:spPr>
          <a:xfrm>
            <a:off x="4278960" y="10157400"/>
            <a:ext cx="3280680" cy="534240"/>
          </a:xfrm>
          <a:prstGeom prst="rect">
            <a:avLst/>
          </a:prstGeom>
          <a:noFill/>
          <a:ln w="0">
            <a:noFill/>
          </a:ln>
        </p:spPr>
        <p:txBody>
          <a:bodyPr lIns="0" tIns="0" rIns="0" bIns="0" anchor="b">
            <a:noAutofit/>
          </a:bodyPr>
          <a:lstStyle>
            <a:lvl1pPr algn="r">
              <a:buNone/>
              <a:defRPr lang="fr-FR" sz="1400" b="0" strike="noStrike" spc="-1">
                <a:latin typeface="Times New Roman"/>
              </a:defRPr>
            </a:lvl1pPr>
          </a:lstStyle>
          <a:p>
            <a:pPr algn="r">
              <a:buNone/>
            </a:pPr>
            <a:fld id="{388F672E-DCD7-4358-801A-19A5A8539E89}" type="slidenum">
              <a:rPr lang="fr-FR" sz="1400" b="0" strike="noStrike" spc="-1">
                <a:latin typeface="Times New Roman"/>
              </a:rPr>
              <a:t>‹N°›</a:t>
            </a:fld>
            <a:endParaRPr lang="fr-FR"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PlaceHolder 1"/>
          <p:cNvSpPr>
            <a:spLocks noGrp="1" noRot="1" noChangeAspect="1"/>
          </p:cNvSpPr>
          <p:nvPr>
            <p:ph type="sldImg"/>
          </p:nvPr>
        </p:nvSpPr>
        <p:spPr>
          <a:xfrm>
            <a:off x="685800" y="1143000"/>
            <a:ext cx="5486400" cy="3086100"/>
          </a:xfrm>
          <a:prstGeom prst="rect">
            <a:avLst/>
          </a:prstGeom>
          <a:ln w="0">
            <a:noFill/>
          </a:ln>
        </p:spPr>
      </p:sp>
      <p:sp>
        <p:nvSpPr>
          <p:cNvPr id="43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40" name="PlaceHolder 3"/>
          <p:cNvSpPr>
            <a:spLocks noGrp="1"/>
          </p:cNvSpPr>
          <p:nvPr>
            <p:ph type="sldNum" idx="13"/>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dirty="0">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laceHolder 1"/>
          <p:cNvSpPr>
            <a:spLocks noGrp="1" noRot="1" noChangeAspect="1"/>
          </p:cNvSpPr>
          <p:nvPr>
            <p:ph type="sldImg"/>
          </p:nvPr>
        </p:nvSpPr>
        <p:spPr>
          <a:xfrm>
            <a:off x="685800" y="1143000"/>
            <a:ext cx="5486400" cy="3086100"/>
          </a:xfrm>
          <a:prstGeom prst="rect">
            <a:avLst/>
          </a:prstGeom>
          <a:ln w="0">
            <a:noFill/>
          </a:ln>
        </p:spPr>
      </p:sp>
      <p:sp>
        <p:nvSpPr>
          <p:cNvPr id="46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70" name="PlaceHolder 3"/>
          <p:cNvSpPr>
            <a:spLocks noGrp="1"/>
          </p:cNvSpPr>
          <p:nvPr>
            <p:ph type="sldNum" idx="23"/>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PlaceHolder 1"/>
          <p:cNvSpPr>
            <a:spLocks noGrp="1" noRot="1" noChangeAspect="1"/>
          </p:cNvSpPr>
          <p:nvPr>
            <p:ph type="sldImg"/>
          </p:nvPr>
        </p:nvSpPr>
        <p:spPr>
          <a:xfrm>
            <a:off x="685800" y="1143000"/>
            <a:ext cx="5486400" cy="3086100"/>
          </a:xfrm>
          <a:prstGeom prst="rect">
            <a:avLst/>
          </a:prstGeom>
          <a:ln w="0">
            <a:noFill/>
          </a:ln>
        </p:spPr>
      </p:sp>
      <p:sp>
        <p:nvSpPr>
          <p:cNvPr id="47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73" name="PlaceHolder 3"/>
          <p:cNvSpPr>
            <a:spLocks noGrp="1"/>
          </p:cNvSpPr>
          <p:nvPr>
            <p:ph type="sldNum" idx="24"/>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PlaceHolder 1"/>
          <p:cNvSpPr>
            <a:spLocks noGrp="1" noRot="1" noChangeAspect="1"/>
          </p:cNvSpPr>
          <p:nvPr>
            <p:ph type="sldImg"/>
          </p:nvPr>
        </p:nvSpPr>
        <p:spPr>
          <a:xfrm>
            <a:off x="685800" y="1143000"/>
            <a:ext cx="5486400" cy="3086100"/>
          </a:xfrm>
          <a:prstGeom prst="rect">
            <a:avLst/>
          </a:prstGeom>
          <a:ln w="0">
            <a:noFill/>
          </a:ln>
        </p:spPr>
      </p:sp>
      <p:sp>
        <p:nvSpPr>
          <p:cNvPr id="47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76" name="PlaceHolder 3"/>
          <p:cNvSpPr>
            <a:spLocks noGrp="1"/>
          </p:cNvSpPr>
          <p:nvPr>
            <p:ph type="sldNum" idx="25"/>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5800" y="1143000"/>
            <a:ext cx="5486400" cy="3086100"/>
          </a:xfrm>
          <a:prstGeom prst="rect">
            <a:avLst/>
          </a:prstGeom>
          <a:ln w="0">
            <a:noFill/>
          </a:ln>
        </p:spPr>
      </p:sp>
      <p:sp>
        <p:nvSpPr>
          <p:cNvPr id="47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79" name="PlaceHolder 3"/>
          <p:cNvSpPr>
            <a:spLocks noGrp="1"/>
          </p:cNvSpPr>
          <p:nvPr>
            <p:ph type="sldNum" idx="26"/>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5800" y="1143000"/>
            <a:ext cx="5486400" cy="3086100"/>
          </a:xfrm>
          <a:prstGeom prst="rect">
            <a:avLst/>
          </a:prstGeom>
          <a:ln w="0">
            <a:noFill/>
          </a:ln>
        </p:spPr>
      </p:sp>
      <p:sp>
        <p:nvSpPr>
          <p:cNvPr id="48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82" name="PlaceHolder 3"/>
          <p:cNvSpPr>
            <a:spLocks noGrp="1"/>
          </p:cNvSpPr>
          <p:nvPr>
            <p:ph type="sldNum" idx="27"/>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5800" y="1143000"/>
            <a:ext cx="5486400" cy="3086100"/>
          </a:xfrm>
          <a:prstGeom prst="rect">
            <a:avLst/>
          </a:prstGeom>
          <a:ln w="0">
            <a:noFill/>
          </a:ln>
        </p:spPr>
      </p:sp>
      <p:sp>
        <p:nvSpPr>
          <p:cNvPr id="48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85" name="PlaceHolder 3"/>
          <p:cNvSpPr>
            <a:spLocks noGrp="1"/>
          </p:cNvSpPr>
          <p:nvPr>
            <p:ph type="sldNum" idx="28"/>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PlaceHolder 1"/>
          <p:cNvSpPr>
            <a:spLocks noGrp="1" noRot="1" noChangeAspect="1"/>
          </p:cNvSpPr>
          <p:nvPr>
            <p:ph type="sldImg"/>
          </p:nvPr>
        </p:nvSpPr>
        <p:spPr>
          <a:xfrm>
            <a:off x="685800" y="1143000"/>
            <a:ext cx="5486400" cy="3086100"/>
          </a:xfrm>
          <a:prstGeom prst="rect">
            <a:avLst/>
          </a:prstGeom>
          <a:ln w="0">
            <a:noFill/>
          </a:ln>
        </p:spPr>
      </p:sp>
      <p:sp>
        <p:nvSpPr>
          <p:cNvPr id="487"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88" name="PlaceHolder 3"/>
          <p:cNvSpPr>
            <a:spLocks noGrp="1"/>
          </p:cNvSpPr>
          <p:nvPr>
            <p:ph type="sldNum" idx="29"/>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PlaceHolder 1"/>
          <p:cNvSpPr>
            <a:spLocks noGrp="1" noRot="1" noChangeAspect="1"/>
          </p:cNvSpPr>
          <p:nvPr>
            <p:ph type="sldImg"/>
          </p:nvPr>
        </p:nvSpPr>
        <p:spPr>
          <a:xfrm>
            <a:off x="685800" y="1143000"/>
            <a:ext cx="5486400" cy="3086100"/>
          </a:xfrm>
          <a:prstGeom prst="rect">
            <a:avLst/>
          </a:prstGeom>
          <a:ln w="0">
            <a:noFill/>
          </a:ln>
        </p:spPr>
      </p:sp>
      <p:sp>
        <p:nvSpPr>
          <p:cNvPr id="490"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91" name="PlaceHolder 3"/>
          <p:cNvSpPr>
            <a:spLocks noGrp="1"/>
          </p:cNvSpPr>
          <p:nvPr>
            <p:ph type="sldNum" idx="30"/>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PlaceHolder 1"/>
          <p:cNvSpPr>
            <a:spLocks noGrp="1" noRot="1" noChangeAspect="1"/>
          </p:cNvSpPr>
          <p:nvPr>
            <p:ph type="sldImg"/>
          </p:nvPr>
        </p:nvSpPr>
        <p:spPr>
          <a:xfrm>
            <a:off x="685800" y="1143000"/>
            <a:ext cx="5486400" cy="3086100"/>
          </a:xfrm>
          <a:prstGeom prst="rect">
            <a:avLst/>
          </a:prstGeom>
          <a:ln w="0">
            <a:noFill/>
          </a:ln>
        </p:spPr>
      </p:sp>
      <p:sp>
        <p:nvSpPr>
          <p:cNvPr id="49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94" name="PlaceHolder 3"/>
          <p:cNvSpPr>
            <a:spLocks noGrp="1"/>
          </p:cNvSpPr>
          <p:nvPr>
            <p:ph type="sldNum" idx="31"/>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PlaceHolder 1"/>
          <p:cNvSpPr>
            <a:spLocks noGrp="1" noRot="1" noChangeAspect="1"/>
          </p:cNvSpPr>
          <p:nvPr>
            <p:ph type="sldImg"/>
          </p:nvPr>
        </p:nvSpPr>
        <p:spPr>
          <a:xfrm>
            <a:off x="685800" y="1143000"/>
            <a:ext cx="5486400" cy="3086100"/>
          </a:xfrm>
          <a:prstGeom prst="rect">
            <a:avLst/>
          </a:prstGeom>
          <a:ln w="0">
            <a:noFill/>
          </a:ln>
        </p:spPr>
      </p:sp>
      <p:sp>
        <p:nvSpPr>
          <p:cNvPr id="496"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97" name="PlaceHolder 3"/>
          <p:cNvSpPr>
            <a:spLocks noGrp="1"/>
          </p:cNvSpPr>
          <p:nvPr>
            <p:ph type="sldNum" idx="32"/>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laceHolder 1"/>
          <p:cNvSpPr>
            <a:spLocks noGrp="1" noRot="1" noChangeAspect="1"/>
          </p:cNvSpPr>
          <p:nvPr>
            <p:ph type="sldImg"/>
          </p:nvPr>
        </p:nvSpPr>
        <p:spPr>
          <a:xfrm>
            <a:off x="685800" y="1143000"/>
            <a:ext cx="5486400" cy="3086100"/>
          </a:xfrm>
          <a:prstGeom prst="rect">
            <a:avLst/>
          </a:prstGeom>
          <a:ln w="0">
            <a:noFill/>
          </a:ln>
        </p:spPr>
      </p:sp>
      <p:sp>
        <p:nvSpPr>
          <p:cNvPr id="44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43" name="PlaceHolder 3"/>
          <p:cNvSpPr>
            <a:spLocks noGrp="1"/>
          </p:cNvSpPr>
          <p:nvPr>
            <p:ph type="sldNum" idx="14"/>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dirty="0">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PlaceHolder 1"/>
          <p:cNvSpPr>
            <a:spLocks noGrp="1" noRot="1" noChangeAspect="1"/>
          </p:cNvSpPr>
          <p:nvPr>
            <p:ph type="sldImg"/>
          </p:nvPr>
        </p:nvSpPr>
        <p:spPr>
          <a:xfrm>
            <a:off x="685800" y="1143000"/>
            <a:ext cx="5486400" cy="3086100"/>
          </a:xfrm>
          <a:prstGeom prst="rect">
            <a:avLst/>
          </a:prstGeom>
          <a:ln w="0">
            <a:noFill/>
          </a:ln>
        </p:spPr>
      </p:sp>
      <p:sp>
        <p:nvSpPr>
          <p:cNvPr id="49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00" name="PlaceHolder 3"/>
          <p:cNvSpPr>
            <a:spLocks noGrp="1"/>
          </p:cNvSpPr>
          <p:nvPr>
            <p:ph type="sldNum" idx="33"/>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PlaceHolder 1"/>
          <p:cNvSpPr>
            <a:spLocks noGrp="1" noRot="1" noChangeAspect="1"/>
          </p:cNvSpPr>
          <p:nvPr>
            <p:ph type="sldImg"/>
          </p:nvPr>
        </p:nvSpPr>
        <p:spPr>
          <a:xfrm>
            <a:off x="685800" y="1143000"/>
            <a:ext cx="5486400" cy="3086100"/>
          </a:xfrm>
          <a:prstGeom prst="rect">
            <a:avLst/>
          </a:prstGeom>
          <a:ln w="0">
            <a:noFill/>
          </a:ln>
        </p:spPr>
      </p:sp>
      <p:sp>
        <p:nvSpPr>
          <p:cNvPr id="50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03" name="PlaceHolder 3"/>
          <p:cNvSpPr>
            <a:spLocks noGrp="1"/>
          </p:cNvSpPr>
          <p:nvPr>
            <p:ph type="sldNum" idx="34"/>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PlaceHolder 1"/>
          <p:cNvSpPr>
            <a:spLocks noGrp="1" noRot="1" noChangeAspect="1"/>
          </p:cNvSpPr>
          <p:nvPr>
            <p:ph type="sldImg"/>
          </p:nvPr>
        </p:nvSpPr>
        <p:spPr>
          <a:xfrm>
            <a:off x="685800" y="1143000"/>
            <a:ext cx="5486400" cy="3086100"/>
          </a:xfrm>
          <a:prstGeom prst="rect">
            <a:avLst/>
          </a:prstGeom>
          <a:ln w="0">
            <a:noFill/>
          </a:ln>
        </p:spPr>
      </p:sp>
      <p:sp>
        <p:nvSpPr>
          <p:cNvPr id="50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06" name="PlaceHolder 3"/>
          <p:cNvSpPr>
            <a:spLocks noGrp="1"/>
          </p:cNvSpPr>
          <p:nvPr>
            <p:ph type="sldNum" idx="35"/>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PlaceHolder 1"/>
          <p:cNvSpPr>
            <a:spLocks noGrp="1" noRot="1" noChangeAspect="1"/>
          </p:cNvSpPr>
          <p:nvPr>
            <p:ph type="sldImg"/>
          </p:nvPr>
        </p:nvSpPr>
        <p:spPr>
          <a:xfrm>
            <a:off x="685800" y="1143000"/>
            <a:ext cx="5486400" cy="3086100"/>
          </a:xfrm>
          <a:prstGeom prst="rect">
            <a:avLst/>
          </a:prstGeom>
          <a:ln w="0">
            <a:noFill/>
          </a:ln>
        </p:spPr>
      </p:sp>
      <p:sp>
        <p:nvSpPr>
          <p:cNvPr id="50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09" name="PlaceHolder 3"/>
          <p:cNvSpPr>
            <a:spLocks noGrp="1"/>
          </p:cNvSpPr>
          <p:nvPr>
            <p:ph type="sldNum" idx="36"/>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PlaceHolder 1"/>
          <p:cNvSpPr>
            <a:spLocks noGrp="1" noRot="1" noChangeAspect="1"/>
          </p:cNvSpPr>
          <p:nvPr>
            <p:ph type="sldImg"/>
          </p:nvPr>
        </p:nvSpPr>
        <p:spPr>
          <a:xfrm>
            <a:off x="685800" y="1143000"/>
            <a:ext cx="5486400" cy="3086100"/>
          </a:xfrm>
          <a:prstGeom prst="rect">
            <a:avLst/>
          </a:prstGeom>
          <a:ln w="0">
            <a:noFill/>
          </a:ln>
        </p:spPr>
      </p:sp>
      <p:sp>
        <p:nvSpPr>
          <p:cNvPr id="511"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12" name="PlaceHolder 3"/>
          <p:cNvSpPr>
            <a:spLocks noGrp="1"/>
          </p:cNvSpPr>
          <p:nvPr>
            <p:ph type="sldNum" idx="37"/>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PlaceHolder 1"/>
          <p:cNvSpPr>
            <a:spLocks noGrp="1" noRot="1" noChangeAspect="1"/>
          </p:cNvSpPr>
          <p:nvPr>
            <p:ph type="sldImg"/>
          </p:nvPr>
        </p:nvSpPr>
        <p:spPr>
          <a:xfrm>
            <a:off x="685800" y="1143000"/>
            <a:ext cx="5486400" cy="3086100"/>
          </a:xfrm>
          <a:prstGeom prst="rect">
            <a:avLst/>
          </a:prstGeom>
          <a:ln w="0">
            <a:noFill/>
          </a:ln>
        </p:spPr>
      </p:sp>
      <p:sp>
        <p:nvSpPr>
          <p:cNvPr id="514"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15" name="PlaceHolder 3"/>
          <p:cNvSpPr>
            <a:spLocks noGrp="1"/>
          </p:cNvSpPr>
          <p:nvPr>
            <p:ph type="sldNum" idx="38"/>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PlaceHolder 1"/>
          <p:cNvSpPr>
            <a:spLocks noGrp="1" noRot="1" noChangeAspect="1"/>
          </p:cNvSpPr>
          <p:nvPr>
            <p:ph type="sldImg"/>
          </p:nvPr>
        </p:nvSpPr>
        <p:spPr>
          <a:xfrm>
            <a:off x="685800" y="1143000"/>
            <a:ext cx="5486400" cy="3086100"/>
          </a:xfrm>
          <a:prstGeom prst="rect">
            <a:avLst/>
          </a:prstGeom>
          <a:ln w="0">
            <a:noFill/>
          </a:ln>
        </p:spPr>
      </p:sp>
      <p:sp>
        <p:nvSpPr>
          <p:cNvPr id="517"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18" name="PlaceHolder 3"/>
          <p:cNvSpPr>
            <a:spLocks noGrp="1"/>
          </p:cNvSpPr>
          <p:nvPr>
            <p:ph type="sldNum" idx="39"/>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PlaceHolder 1"/>
          <p:cNvSpPr>
            <a:spLocks noGrp="1" noRot="1" noChangeAspect="1"/>
          </p:cNvSpPr>
          <p:nvPr>
            <p:ph type="sldImg"/>
          </p:nvPr>
        </p:nvSpPr>
        <p:spPr>
          <a:xfrm>
            <a:off x="685800" y="1143000"/>
            <a:ext cx="5486400" cy="3086100"/>
          </a:xfrm>
          <a:prstGeom prst="rect">
            <a:avLst/>
          </a:prstGeom>
          <a:ln w="0">
            <a:noFill/>
          </a:ln>
        </p:spPr>
      </p:sp>
      <p:sp>
        <p:nvSpPr>
          <p:cNvPr id="520"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21" name="PlaceHolder 3"/>
          <p:cNvSpPr>
            <a:spLocks noGrp="1"/>
          </p:cNvSpPr>
          <p:nvPr>
            <p:ph type="sldNum" idx="40"/>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PlaceHolder 1"/>
          <p:cNvSpPr>
            <a:spLocks noGrp="1" noRot="1" noChangeAspect="1"/>
          </p:cNvSpPr>
          <p:nvPr>
            <p:ph type="sldImg"/>
          </p:nvPr>
        </p:nvSpPr>
        <p:spPr>
          <a:xfrm>
            <a:off x="685800" y="1143000"/>
            <a:ext cx="5486400" cy="3086100"/>
          </a:xfrm>
          <a:prstGeom prst="rect">
            <a:avLst/>
          </a:prstGeom>
          <a:ln w="0">
            <a:noFill/>
          </a:ln>
        </p:spPr>
      </p:sp>
      <p:sp>
        <p:nvSpPr>
          <p:cNvPr id="52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24" name="PlaceHolder 3"/>
          <p:cNvSpPr>
            <a:spLocks noGrp="1"/>
          </p:cNvSpPr>
          <p:nvPr>
            <p:ph type="sldNum" idx="41"/>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PlaceHolder 1"/>
          <p:cNvSpPr>
            <a:spLocks noGrp="1" noRot="1" noChangeAspect="1"/>
          </p:cNvSpPr>
          <p:nvPr>
            <p:ph type="sldImg"/>
          </p:nvPr>
        </p:nvSpPr>
        <p:spPr>
          <a:xfrm>
            <a:off x="685800" y="1143000"/>
            <a:ext cx="5486400" cy="3086100"/>
          </a:xfrm>
          <a:prstGeom prst="rect">
            <a:avLst/>
          </a:prstGeom>
          <a:ln w="0">
            <a:noFill/>
          </a:ln>
        </p:spPr>
      </p:sp>
      <p:sp>
        <p:nvSpPr>
          <p:cNvPr id="526"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27" name="PlaceHolder 3"/>
          <p:cNvSpPr>
            <a:spLocks noGrp="1"/>
          </p:cNvSpPr>
          <p:nvPr>
            <p:ph type="sldNum" idx="42"/>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PlaceHolder 1"/>
          <p:cNvSpPr>
            <a:spLocks noGrp="1" noRot="1" noChangeAspect="1"/>
          </p:cNvSpPr>
          <p:nvPr>
            <p:ph type="sldImg"/>
          </p:nvPr>
        </p:nvSpPr>
        <p:spPr>
          <a:xfrm>
            <a:off x="685800" y="1143000"/>
            <a:ext cx="5486400" cy="3086100"/>
          </a:xfrm>
          <a:prstGeom prst="rect">
            <a:avLst/>
          </a:prstGeom>
          <a:ln w="0">
            <a:noFill/>
          </a:ln>
        </p:spPr>
      </p:sp>
      <p:sp>
        <p:nvSpPr>
          <p:cNvPr id="44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46" name="PlaceHolder 3"/>
          <p:cNvSpPr>
            <a:spLocks noGrp="1"/>
          </p:cNvSpPr>
          <p:nvPr>
            <p:ph type="sldNum" idx="15"/>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dirty="0">
              <a:latin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PlaceHolder 1"/>
          <p:cNvSpPr>
            <a:spLocks noGrp="1" noRot="1" noChangeAspect="1"/>
          </p:cNvSpPr>
          <p:nvPr>
            <p:ph type="sldImg"/>
          </p:nvPr>
        </p:nvSpPr>
        <p:spPr>
          <a:xfrm>
            <a:off x="685800" y="1143000"/>
            <a:ext cx="5486400" cy="3086100"/>
          </a:xfrm>
          <a:prstGeom prst="rect">
            <a:avLst/>
          </a:prstGeom>
          <a:ln w="0">
            <a:noFill/>
          </a:ln>
        </p:spPr>
      </p:sp>
      <p:sp>
        <p:nvSpPr>
          <p:cNvPr id="52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30" name="PlaceHolder 3"/>
          <p:cNvSpPr>
            <a:spLocks noGrp="1"/>
          </p:cNvSpPr>
          <p:nvPr>
            <p:ph type="sldNum" idx="43"/>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PlaceHolder 1"/>
          <p:cNvSpPr>
            <a:spLocks noGrp="1" noRot="1" noChangeAspect="1"/>
          </p:cNvSpPr>
          <p:nvPr>
            <p:ph type="sldImg"/>
          </p:nvPr>
        </p:nvSpPr>
        <p:spPr>
          <a:xfrm>
            <a:off x="685800" y="1143000"/>
            <a:ext cx="5486400" cy="3086100"/>
          </a:xfrm>
          <a:prstGeom prst="rect">
            <a:avLst/>
          </a:prstGeom>
          <a:ln w="0">
            <a:noFill/>
          </a:ln>
        </p:spPr>
      </p:sp>
      <p:sp>
        <p:nvSpPr>
          <p:cNvPr id="53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33" name="PlaceHolder 3"/>
          <p:cNvSpPr>
            <a:spLocks noGrp="1"/>
          </p:cNvSpPr>
          <p:nvPr>
            <p:ph type="sldNum" idx="44"/>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PlaceHolder 1"/>
          <p:cNvSpPr>
            <a:spLocks noGrp="1" noRot="1" noChangeAspect="1"/>
          </p:cNvSpPr>
          <p:nvPr>
            <p:ph type="sldImg"/>
          </p:nvPr>
        </p:nvSpPr>
        <p:spPr>
          <a:xfrm>
            <a:off x="685800" y="1143000"/>
            <a:ext cx="5486400" cy="3086100"/>
          </a:xfrm>
          <a:prstGeom prst="rect">
            <a:avLst/>
          </a:prstGeom>
          <a:ln w="0">
            <a:noFill/>
          </a:ln>
        </p:spPr>
      </p:sp>
      <p:sp>
        <p:nvSpPr>
          <p:cNvPr id="535"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36" name="PlaceHolder 3"/>
          <p:cNvSpPr>
            <a:spLocks noGrp="1"/>
          </p:cNvSpPr>
          <p:nvPr>
            <p:ph type="sldNum" idx="45"/>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PlaceHolder 1"/>
          <p:cNvSpPr>
            <a:spLocks noGrp="1" noRot="1" noChangeAspect="1"/>
          </p:cNvSpPr>
          <p:nvPr>
            <p:ph type="sldImg"/>
          </p:nvPr>
        </p:nvSpPr>
        <p:spPr>
          <a:xfrm>
            <a:off x="685800" y="1143000"/>
            <a:ext cx="5486400" cy="3086100"/>
          </a:xfrm>
          <a:prstGeom prst="rect">
            <a:avLst/>
          </a:prstGeom>
          <a:ln w="0">
            <a:noFill/>
          </a:ln>
        </p:spPr>
      </p:sp>
      <p:sp>
        <p:nvSpPr>
          <p:cNvPr id="538"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539" name="PlaceHolder 3"/>
          <p:cNvSpPr>
            <a:spLocks noGrp="1"/>
          </p:cNvSpPr>
          <p:nvPr>
            <p:ph type="sldNum" idx="46"/>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PlaceHolder 1"/>
          <p:cNvSpPr>
            <a:spLocks noGrp="1" noRot="1" noChangeAspect="1"/>
          </p:cNvSpPr>
          <p:nvPr>
            <p:ph type="sldImg"/>
          </p:nvPr>
        </p:nvSpPr>
        <p:spPr>
          <a:xfrm>
            <a:off x="685800" y="1143000"/>
            <a:ext cx="5486400" cy="3086100"/>
          </a:xfrm>
          <a:prstGeom prst="rect">
            <a:avLst/>
          </a:prstGeom>
          <a:ln w="0">
            <a:noFill/>
          </a:ln>
        </p:spPr>
      </p:sp>
      <p:sp>
        <p:nvSpPr>
          <p:cNvPr id="439"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40" name="PlaceHolder 3"/>
          <p:cNvSpPr>
            <a:spLocks noGrp="1"/>
          </p:cNvSpPr>
          <p:nvPr>
            <p:ph type="sldNum" idx="13"/>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dirty="0">
              <a:latin typeface="Times New Roman"/>
            </a:endParaRPr>
          </a:p>
        </p:txBody>
      </p:sp>
    </p:spTree>
    <p:extLst>
      <p:ext uri="{BB962C8B-B14F-4D97-AF65-F5344CB8AC3E}">
        <p14:creationId xmlns:p14="http://schemas.microsoft.com/office/powerpoint/2010/main" val="35409587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laceHolder 1"/>
          <p:cNvSpPr>
            <a:spLocks noGrp="1" noRot="1" noChangeAspect="1"/>
          </p:cNvSpPr>
          <p:nvPr>
            <p:ph type="sldImg"/>
          </p:nvPr>
        </p:nvSpPr>
        <p:spPr>
          <a:xfrm>
            <a:off x="685800" y="1143000"/>
            <a:ext cx="5486400" cy="3086100"/>
          </a:xfrm>
          <a:prstGeom prst="rect">
            <a:avLst/>
          </a:prstGeom>
          <a:ln w="0">
            <a:noFill/>
          </a:ln>
        </p:spPr>
      </p:sp>
      <p:sp>
        <p:nvSpPr>
          <p:cNvPr id="442"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43" name="PlaceHolder 3"/>
          <p:cNvSpPr>
            <a:spLocks noGrp="1"/>
          </p:cNvSpPr>
          <p:nvPr>
            <p:ph type="sldNum" idx="14"/>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dirty="0">
              <a:latin typeface="Times New Roman"/>
            </a:endParaRPr>
          </a:p>
        </p:txBody>
      </p:sp>
    </p:spTree>
    <p:extLst>
      <p:ext uri="{BB962C8B-B14F-4D97-AF65-F5344CB8AC3E}">
        <p14:creationId xmlns:p14="http://schemas.microsoft.com/office/powerpoint/2010/main" val="2143738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PlaceHolder 1"/>
          <p:cNvSpPr>
            <a:spLocks noGrp="1" noRot="1" noChangeAspect="1"/>
          </p:cNvSpPr>
          <p:nvPr>
            <p:ph type="sldImg"/>
          </p:nvPr>
        </p:nvSpPr>
        <p:spPr>
          <a:xfrm>
            <a:off x="685800" y="1143000"/>
            <a:ext cx="5486400" cy="3086100"/>
          </a:xfrm>
          <a:prstGeom prst="rect">
            <a:avLst/>
          </a:prstGeom>
          <a:ln w="0">
            <a:noFill/>
          </a:ln>
        </p:spPr>
      </p:sp>
      <p:sp>
        <p:nvSpPr>
          <p:cNvPr id="451" name="PlaceHolder 2"/>
          <p:cNvSpPr>
            <a:spLocks noGrp="1"/>
          </p:cNvSpPr>
          <p:nvPr>
            <p:ph type="body"/>
          </p:nvPr>
        </p:nvSpPr>
        <p:spPr>
          <a:xfrm>
            <a:off x="685800" y="4400640"/>
            <a:ext cx="5485680" cy="3599640"/>
          </a:xfrm>
          <a:prstGeom prst="rect">
            <a:avLst/>
          </a:prstGeom>
          <a:noFill/>
          <a:ln w="0">
            <a:noFill/>
          </a:ln>
        </p:spPr>
        <p:txBody>
          <a:bodyPr anchor="t">
            <a:noAutofit/>
          </a:bodyPr>
          <a:lstStyle/>
          <a:p>
            <a:pPr marL="216000" indent="-216000">
              <a:lnSpc>
                <a:spcPct val="100000"/>
              </a:lnSpc>
              <a:buNone/>
              <a:tabLst>
                <a:tab pos="0" algn="l"/>
              </a:tabLst>
            </a:pPr>
            <a:endParaRPr lang="fr-FR" sz="2000" b="0" strike="noStrike" spc="-1" dirty="0">
              <a:latin typeface="Arial"/>
            </a:endParaRPr>
          </a:p>
        </p:txBody>
      </p:sp>
      <p:sp>
        <p:nvSpPr>
          <p:cNvPr id="452" name="PlaceHolder 3"/>
          <p:cNvSpPr>
            <a:spLocks noGrp="1"/>
          </p:cNvSpPr>
          <p:nvPr>
            <p:ph type="sldNum" idx="17"/>
          </p:nvPr>
        </p:nvSpPr>
        <p:spPr>
          <a:xfrm>
            <a:off x="3884760" y="8685360"/>
            <a:ext cx="2971080" cy="45792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PlaceHolder 1"/>
          <p:cNvSpPr>
            <a:spLocks noGrp="1" noRot="1" noChangeAspect="1"/>
          </p:cNvSpPr>
          <p:nvPr>
            <p:ph type="sldImg"/>
          </p:nvPr>
        </p:nvSpPr>
        <p:spPr>
          <a:xfrm>
            <a:off x="685800" y="1143000"/>
            <a:ext cx="5486400" cy="3086100"/>
          </a:xfrm>
          <a:prstGeom prst="rect">
            <a:avLst/>
          </a:prstGeom>
          <a:ln w="0">
            <a:noFill/>
          </a:ln>
        </p:spPr>
      </p:sp>
      <p:sp>
        <p:nvSpPr>
          <p:cNvPr id="454" name="PlaceHolder 2"/>
          <p:cNvSpPr>
            <a:spLocks noGrp="1"/>
          </p:cNvSpPr>
          <p:nvPr>
            <p:ph type="body"/>
          </p:nvPr>
        </p:nvSpPr>
        <p:spPr>
          <a:xfrm>
            <a:off x="685800" y="4400640"/>
            <a:ext cx="5485680" cy="3599640"/>
          </a:xfrm>
          <a:prstGeom prst="rect">
            <a:avLst/>
          </a:prstGeom>
          <a:noFill/>
          <a:ln w="0">
            <a:noFill/>
          </a:ln>
        </p:spPr>
        <p:txBody>
          <a:bodyPr anchor="t">
            <a:noAutofit/>
          </a:bodyPr>
          <a:lstStyle/>
          <a:p>
            <a:pPr marL="216000" indent="-216000">
              <a:lnSpc>
                <a:spcPct val="100000"/>
              </a:lnSpc>
              <a:buNone/>
              <a:tabLst>
                <a:tab pos="0" algn="l"/>
              </a:tabLst>
            </a:pPr>
            <a:endParaRPr lang="fr-FR" sz="2000" b="0" strike="noStrike" spc="-1" dirty="0">
              <a:latin typeface="Arial"/>
            </a:endParaRPr>
          </a:p>
        </p:txBody>
      </p:sp>
      <p:sp>
        <p:nvSpPr>
          <p:cNvPr id="455" name="PlaceHolder 3"/>
          <p:cNvSpPr>
            <a:spLocks noGrp="1"/>
          </p:cNvSpPr>
          <p:nvPr>
            <p:ph type="sldNum" idx="18"/>
          </p:nvPr>
        </p:nvSpPr>
        <p:spPr>
          <a:xfrm>
            <a:off x="3884760" y="8685360"/>
            <a:ext cx="2971080" cy="45792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noRot="1" noChangeAspect="1"/>
          </p:cNvSpPr>
          <p:nvPr>
            <p:ph type="sldImg"/>
          </p:nvPr>
        </p:nvSpPr>
        <p:spPr>
          <a:xfrm>
            <a:off x="685800" y="1143000"/>
            <a:ext cx="5486400" cy="3086100"/>
          </a:xfrm>
          <a:prstGeom prst="rect">
            <a:avLst/>
          </a:prstGeom>
          <a:ln w="0">
            <a:noFill/>
          </a:ln>
        </p:spPr>
      </p:sp>
      <p:sp>
        <p:nvSpPr>
          <p:cNvPr id="457" name="PlaceHolder 2"/>
          <p:cNvSpPr>
            <a:spLocks noGrp="1"/>
          </p:cNvSpPr>
          <p:nvPr>
            <p:ph type="body"/>
          </p:nvPr>
        </p:nvSpPr>
        <p:spPr>
          <a:xfrm>
            <a:off x="685800" y="4400640"/>
            <a:ext cx="5485680" cy="3599640"/>
          </a:xfrm>
          <a:prstGeom prst="rect">
            <a:avLst/>
          </a:prstGeom>
          <a:noFill/>
          <a:ln w="0">
            <a:noFill/>
          </a:ln>
        </p:spPr>
        <p:txBody>
          <a:bodyPr anchor="t">
            <a:noAutofit/>
          </a:bodyPr>
          <a:lstStyle/>
          <a:p>
            <a:pPr marL="216000" indent="-216000">
              <a:lnSpc>
                <a:spcPct val="100000"/>
              </a:lnSpc>
              <a:buNone/>
              <a:tabLst>
                <a:tab pos="0" algn="l"/>
              </a:tabLst>
            </a:pPr>
            <a:endParaRPr lang="fr-FR" sz="2000" b="0" strike="noStrike" spc="-1" dirty="0">
              <a:latin typeface="Arial"/>
            </a:endParaRPr>
          </a:p>
        </p:txBody>
      </p:sp>
      <p:sp>
        <p:nvSpPr>
          <p:cNvPr id="458" name="PlaceHolder 3"/>
          <p:cNvSpPr>
            <a:spLocks noGrp="1"/>
          </p:cNvSpPr>
          <p:nvPr>
            <p:ph type="sldNum" idx="19"/>
          </p:nvPr>
        </p:nvSpPr>
        <p:spPr>
          <a:xfrm>
            <a:off x="3884760" y="8685360"/>
            <a:ext cx="2971080" cy="45792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2" name="PlaceHolder 1"/>
          <p:cNvSpPr>
            <a:spLocks noGrp="1" noRot="1" noChangeAspect="1"/>
          </p:cNvSpPr>
          <p:nvPr>
            <p:ph type="sldImg"/>
          </p:nvPr>
        </p:nvSpPr>
        <p:spPr bwMode="auto">
          <a:xfrm>
            <a:off x="685800" y="1143000"/>
            <a:ext cx="5486400" cy="3086100"/>
          </a:xfrm>
          <a:prstGeom prst="rect">
            <a:avLst/>
          </a:prstGeom>
          <a:ln w="0">
            <a:noFill/>
          </a:ln>
        </p:spPr>
      </p:sp>
      <p:sp>
        <p:nvSpPr>
          <p:cNvPr id="193" name="PlaceHolder 2"/>
          <p:cNvSpPr>
            <a:spLocks noGrp="1"/>
          </p:cNvSpPr>
          <p:nvPr>
            <p:ph type="body"/>
          </p:nvPr>
        </p:nvSpPr>
        <p:spPr bwMode="auto">
          <a:xfrm>
            <a:off x="685800" y="4400640"/>
            <a:ext cx="5486039" cy="3600000"/>
          </a:xfrm>
          <a:prstGeom prst="rect">
            <a:avLst/>
          </a:prstGeom>
          <a:noFill/>
          <a:ln w="0">
            <a:noFill/>
          </a:ln>
        </p:spPr>
        <p:txBody>
          <a:bodyPr anchor="t">
            <a:noAutofit/>
          </a:bodyPr>
          <a:lstStyle/>
          <a:p>
            <a:pPr marL="216000" indent="-216000">
              <a:lnSpc>
                <a:spcPct val="100000"/>
              </a:lnSpc>
              <a:buNone/>
              <a:defRPr/>
            </a:pPr>
            <a:r>
              <a:rPr lang="fr-FR" sz="2000" b="0" strike="noStrike" spc="-1">
                <a:latin typeface="Arial"/>
              </a:rPr>
              <a:t>Une étude prospective pour identifier les besoins en emplois et les besoins en compétences pour l’ensemble de la filière électrique (200 000 nouveaux emplois d’ici 2030) notamment pour la rénovation énergétiques des bâtiments et le déploiement des ENR en raison de la PPE.</a:t>
            </a:r>
            <a:endParaRPr/>
          </a:p>
        </p:txBody>
      </p:sp>
      <p:sp>
        <p:nvSpPr>
          <p:cNvPr id="194" name="PlaceHolder 3"/>
          <p:cNvSpPr>
            <a:spLocks noGrp="1"/>
          </p:cNvSpPr>
          <p:nvPr>
            <p:ph type="sldNum" idx="14"/>
          </p:nvPr>
        </p:nvSpPr>
        <p:spPr bwMode="auto">
          <a:xfrm>
            <a:off x="3884760" y="8685360"/>
            <a:ext cx="2971440" cy="458280"/>
          </a:xfrm>
          <a:prstGeom prst="rect">
            <a:avLst/>
          </a:prstGeom>
          <a:noFill/>
          <a:ln w="0">
            <a:noFill/>
          </a:ln>
        </p:spPr>
        <p:txBody>
          <a:bodyPr anchor="b">
            <a:noAutofit/>
          </a:bodyPr>
          <a:lstStyle>
            <a:lvl1pPr algn="r">
              <a:lnSpc>
                <a:spcPct val="100000"/>
              </a:lnSpc>
              <a:buNone/>
              <a:defRPr lang="fr-FR" sz="1200" b="0" strike="noStrike" spc="-1">
                <a:solidFill>
                  <a:srgbClr val="000000"/>
                </a:solidFill>
                <a:latin typeface="+mn-lt"/>
                <a:ea typeface="+mn-ea"/>
              </a:defRPr>
            </a:lvl1pPr>
          </a:lstStyle>
          <a:p>
            <a:pPr algn="r">
              <a:lnSpc>
                <a:spcPct val="100000"/>
              </a:lnSpc>
              <a:buNone/>
              <a:defRPr/>
            </a:pPr>
            <a:fld id="{32E1D78F-610A-4531-B716-9729A7A292F9}" type="slidenum">
              <a:rPr lang="fr-FR" sz="1200" b="0" strike="noStrike" spc="-1">
                <a:solidFill>
                  <a:srgbClr val="000000"/>
                </a:solidFill>
                <a:latin typeface="+mn-lt"/>
                <a:ea typeface="+mn-ea"/>
              </a:rPr>
              <a:t>30</a:t>
            </a:fld>
            <a:endParaRPr lang="fr-FR" sz="1200" b="0" strike="noStrike" spc="-1">
              <a:latin typeface="Times New Roman"/>
            </a:endParaRPr>
          </a:p>
        </p:txBody>
      </p:sp>
    </p:spTree>
    <p:extLst>
      <p:ext uri="{BB962C8B-B14F-4D97-AF65-F5344CB8AC3E}">
        <p14:creationId xmlns:p14="http://schemas.microsoft.com/office/powerpoint/2010/main" val="2508430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PlaceHolder 1"/>
          <p:cNvSpPr>
            <a:spLocks noGrp="1" noRot="1" noChangeAspect="1"/>
          </p:cNvSpPr>
          <p:nvPr>
            <p:ph type="sldImg"/>
          </p:nvPr>
        </p:nvSpPr>
        <p:spPr>
          <a:xfrm>
            <a:off x="685800" y="1143000"/>
            <a:ext cx="5486400" cy="3086100"/>
          </a:xfrm>
          <a:prstGeom prst="rect">
            <a:avLst/>
          </a:prstGeom>
          <a:ln w="0">
            <a:noFill/>
          </a:ln>
        </p:spPr>
      </p:sp>
      <p:sp>
        <p:nvSpPr>
          <p:cNvPr id="463"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64" name="PlaceHolder 3"/>
          <p:cNvSpPr>
            <a:spLocks noGrp="1"/>
          </p:cNvSpPr>
          <p:nvPr>
            <p:ph type="sldNum" idx="21"/>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PlaceHolder 1"/>
          <p:cNvSpPr>
            <a:spLocks noGrp="1" noRot="1" noChangeAspect="1"/>
          </p:cNvSpPr>
          <p:nvPr>
            <p:ph type="sldImg"/>
          </p:nvPr>
        </p:nvSpPr>
        <p:spPr>
          <a:xfrm>
            <a:off x="685800" y="1143000"/>
            <a:ext cx="5486400" cy="3086100"/>
          </a:xfrm>
          <a:prstGeom prst="rect">
            <a:avLst/>
          </a:prstGeom>
          <a:ln w="0">
            <a:noFill/>
          </a:ln>
        </p:spPr>
      </p:sp>
      <p:sp>
        <p:nvSpPr>
          <p:cNvPr id="466" name="PlaceHolder 2"/>
          <p:cNvSpPr>
            <a:spLocks noGrp="1"/>
          </p:cNvSpPr>
          <p:nvPr>
            <p:ph type="body"/>
          </p:nvPr>
        </p:nvSpPr>
        <p:spPr>
          <a:xfrm>
            <a:off x="685800" y="4400640"/>
            <a:ext cx="5486040" cy="3600000"/>
          </a:xfrm>
          <a:prstGeom prst="rect">
            <a:avLst/>
          </a:prstGeom>
          <a:noFill/>
          <a:ln w="0">
            <a:noFill/>
          </a:ln>
        </p:spPr>
        <p:txBody>
          <a:bodyPr anchor="t">
            <a:noAutofit/>
          </a:bodyPr>
          <a:lstStyle/>
          <a:p>
            <a:pPr marL="216000" indent="-216000">
              <a:lnSpc>
                <a:spcPct val="100000"/>
              </a:lnSpc>
              <a:buNone/>
            </a:pPr>
            <a:endParaRPr lang="fr-FR" sz="2000" b="0" strike="noStrike" spc="-1" dirty="0">
              <a:latin typeface="Arial"/>
            </a:endParaRPr>
          </a:p>
        </p:txBody>
      </p:sp>
      <p:sp>
        <p:nvSpPr>
          <p:cNvPr id="467" name="PlaceHolder 3"/>
          <p:cNvSpPr>
            <a:spLocks noGrp="1"/>
          </p:cNvSpPr>
          <p:nvPr>
            <p:ph type="sldNum" idx="22"/>
          </p:nvPr>
        </p:nvSpPr>
        <p:spPr>
          <a:xfrm>
            <a:off x="3884760" y="8685360"/>
            <a:ext cx="2971440" cy="458280"/>
          </a:xfrm>
          <a:prstGeom prst="rect">
            <a:avLst/>
          </a:prstGeom>
          <a:noFill/>
          <a:ln w="0">
            <a:noFill/>
          </a:ln>
        </p:spPr>
        <p:txBody>
          <a:bodyPr anchor="b">
            <a:noAutofit/>
          </a:bodyPr>
          <a:lstStyle>
            <a:lvl1pPr>
              <a:defRPr lang="fr-FR" sz="2400" b="0" strike="noStrike" spc="-1">
                <a:latin typeface="Times New Roman"/>
              </a:defRPr>
            </a:lvl1pPr>
          </a:lstStyle>
          <a:p>
            <a:endParaRPr lang="fr-FR" sz="2400" b="0" strike="noStrike" spc="-1">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lstStyle/>
          <a:p>
            <a:r>
              <a:t>Footer</a:t>
            </a:r>
          </a:p>
        </p:txBody>
      </p:sp>
      <p:sp>
        <p:nvSpPr>
          <p:cNvPr id="3" name="PlaceHolder 2"/>
          <p:cNvSpPr>
            <a:spLocks noGrp="1"/>
          </p:cNvSpPr>
          <p:nvPr>
            <p:ph type="sldNum" idx="3"/>
          </p:nvPr>
        </p:nvSpPr>
        <p:spPr/>
        <p:txBody>
          <a:bodyPr/>
          <a:lstStyle/>
          <a:p>
            <a:fld id="{AFE88631-FAF1-4673-A8E1-40198548B0B3}" type="slidenum">
              <a:t>‹N°›</a:t>
            </a:fld>
            <a:endParaRPr/>
          </a:p>
        </p:txBody>
      </p:sp>
      <p:sp>
        <p:nvSpPr>
          <p:cNvPr id="4" name="PlaceHolder 3"/>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55" name="PlaceHolder 2"/>
          <p:cNvSpPr>
            <a:spLocks noGrp="1"/>
          </p:cNvSpPr>
          <p:nvPr>
            <p:ph/>
          </p:nvPr>
        </p:nvSpPr>
        <p:spPr>
          <a:xfrm>
            <a:off x="2589120" y="21337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6" name="PlaceHolder 3"/>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D5DD5B20-A133-40A5-B238-7B0094716B03}" type="slidenum">
              <a:t>‹N°›</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58"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9"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0"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1" name="PlaceHolder 5"/>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7" name="PlaceHolder 6"/>
          <p:cNvSpPr>
            <a:spLocks noGrp="1"/>
          </p:cNvSpPr>
          <p:nvPr>
            <p:ph type="ftr" idx="2"/>
          </p:nvPr>
        </p:nvSpPr>
        <p:spPr/>
        <p:txBody>
          <a:bodyPr/>
          <a:lstStyle/>
          <a:p>
            <a:r>
              <a:t>Footer</a:t>
            </a:r>
          </a:p>
        </p:txBody>
      </p:sp>
      <p:sp>
        <p:nvSpPr>
          <p:cNvPr id="8" name="PlaceHolder 7"/>
          <p:cNvSpPr>
            <a:spLocks noGrp="1"/>
          </p:cNvSpPr>
          <p:nvPr>
            <p:ph type="sldNum" idx="3"/>
          </p:nvPr>
        </p:nvSpPr>
        <p:spPr/>
        <p:txBody>
          <a:bodyPr/>
          <a:lstStyle/>
          <a:p>
            <a:fld id="{80BB29BE-092C-492F-BF91-E7E9466D6C17}" type="slidenum">
              <a:t>‹N°›</a:t>
            </a:fld>
            <a:endParaRPr/>
          </a:p>
        </p:txBody>
      </p:sp>
      <p:sp>
        <p:nvSpPr>
          <p:cNvPr id="9" name="PlaceHolder 8"/>
          <p:cNvSpPr>
            <a:spLocks noGrp="1"/>
          </p:cNvSpPr>
          <p:nvPr>
            <p:ph type="dt" idx="1"/>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63" name="PlaceHolder 2"/>
          <p:cNvSpPr>
            <a:spLocks noGrp="1"/>
          </p:cNvSpPr>
          <p:nvPr>
            <p:ph/>
          </p:nvPr>
        </p:nvSpPr>
        <p:spPr>
          <a:xfrm>
            <a:off x="25891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4" name="PlaceHolder 3"/>
          <p:cNvSpPr>
            <a:spLocks noGrp="1"/>
          </p:cNvSpPr>
          <p:nvPr>
            <p:ph/>
          </p:nvPr>
        </p:nvSpPr>
        <p:spPr>
          <a:xfrm>
            <a:off x="560340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5" name="PlaceHolder 4"/>
          <p:cNvSpPr>
            <a:spLocks noGrp="1"/>
          </p:cNvSpPr>
          <p:nvPr>
            <p:ph/>
          </p:nvPr>
        </p:nvSpPr>
        <p:spPr>
          <a:xfrm>
            <a:off x="86173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6" name="PlaceHolder 5"/>
          <p:cNvSpPr>
            <a:spLocks noGrp="1"/>
          </p:cNvSpPr>
          <p:nvPr>
            <p:ph/>
          </p:nvPr>
        </p:nvSpPr>
        <p:spPr>
          <a:xfrm>
            <a:off x="25891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7" name="PlaceHolder 6"/>
          <p:cNvSpPr>
            <a:spLocks noGrp="1"/>
          </p:cNvSpPr>
          <p:nvPr>
            <p:ph/>
          </p:nvPr>
        </p:nvSpPr>
        <p:spPr>
          <a:xfrm>
            <a:off x="560340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8" name="PlaceHolder 7"/>
          <p:cNvSpPr>
            <a:spLocks noGrp="1"/>
          </p:cNvSpPr>
          <p:nvPr>
            <p:ph/>
          </p:nvPr>
        </p:nvSpPr>
        <p:spPr>
          <a:xfrm>
            <a:off x="86173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9" name="PlaceHolder 8"/>
          <p:cNvSpPr>
            <a:spLocks noGrp="1"/>
          </p:cNvSpPr>
          <p:nvPr>
            <p:ph type="ftr" idx="2"/>
          </p:nvPr>
        </p:nvSpPr>
        <p:spPr/>
        <p:txBody>
          <a:bodyPr/>
          <a:lstStyle/>
          <a:p>
            <a:r>
              <a:t>Footer</a:t>
            </a:r>
          </a:p>
        </p:txBody>
      </p:sp>
      <p:sp>
        <p:nvSpPr>
          <p:cNvPr id="10" name="PlaceHolder 9"/>
          <p:cNvSpPr>
            <a:spLocks noGrp="1"/>
          </p:cNvSpPr>
          <p:nvPr>
            <p:ph type="sldNum" idx="3"/>
          </p:nvPr>
        </p:nvSpPr>
        <p:spPr/>
        <p:txBody>
          <a:bodyPr/>
          <a:lstStyle/>
          <a:p>
            <a:fld id="{798C7384-44B9-4ABB-9F95-9C2AB433D98B}" type="slidenum">
              <a:t>‹N°›</a:t>
            </a:fld>
            <a:endParaRPr/>
          </a:p>
        </p:txBody>
      </p:sp>
      <p:sp>
        <p:nvSpPr>
          <p:cNvPr id="11" name="PlaceHolder 10"/>
          <p:cNvSpPr>
            <a:spLocks noGrp="1"/>
          </p:cNvSpPr>
          <p:nvPr>
            <p:ph type="dt" idx="1"/>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lstStyle/>
          <a:p>
            <a:r>
              <a:t>Footer</a:t>
            </a:r>
          </a:p>
        </p:txBody>
      </p:sp>
      <p:sp>
        <p:nvSpPr>
          <p:cNvPr id="3" name="PlaceHolder 2"/>
          <p:cNvSpPr>
            <a:spLocks noGrp="1"/>
          </p:cNvSpPr>
          <p:nvPr>
            <p:ph type="sldNum" idx="6"/>
          </p:nvPr>
        </p:nvSpPr>
        <p:spPr/>
        <p:txBody>
          <a:bodyPr/>
          <a:lstStyle/>
          <a:p>
            <a:fld id="{EA61C20B-CFD0-43D6-B7C2-FDB91A8F6BA9}" type="slidenum">
              <a:t>‹N°›</a:t>
            </a:fld>
            <a:endParaRP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2"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03" name="PlaceHolder 2"/>
          <p:cNvSpPr>
            <a:spLocks noGrp="1"/>
          </p:cNvSpPr>
          <p:nvPr>
            <p:ph type="subTitle"/>
          </p:nvPr>
        </p:nvSpPr>
        <p:spPr>
          <a:xfrm>
            <a:off x="2589120" y="2133720"/>
            <a:ext cx="8915040" cy="377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8AFF5BCF-6D7D-498D-90D2-DC32BD706F36}" type="slidenum">
              <a:t>‹N°›</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05" name="PlaceHolder 2"/>
          <p:cNvSpPr>
            <a:spLocks noGrp="1"/>
          </p:cNvSpPr>
          <p:nvPr>
            <p:ph/>
          </p:nvPr>
        </p:nvSpPr>
        <p:spPr>
          <a:xfrm>
            <a:off x="2589120" y="2133720"/>
            <a:ext cx="89150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4EE58122-51ED-4CDD-A627-73FECFE8A10E}" type="slidenum">
              <a:t>‹N°›</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07"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08"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8148F896-8559-462E-A65C-CDBB9B60E969}" type="slidenum">
              <a:t>‹N°›</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9"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331D3E95-756D-4CE4-8B4D-8BDBB6723B47}" type="slidenum">
              <a:t>‹N°›</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0" name="PlaceHolder 1"/>
          <p:cNvSpPr>
            <a:spLocks noGrp="1"/>
          </p:cNvSpPr>
          <p:nvPr>
            <p:ph type="subTitle"/>
          </p:nvPr>
        </p:nvSpPr>
        <p:spPr>
          <a:xfrm>
            <a:off x="2593080" y="624240"/>
            <a:ext cx="8911440" cy="593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0AC240A0-A62E-4F3A-8FA8-C596045F90BA}" type="slidenum">
              <a:t>‹N°›</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12"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13"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14"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68CE7380-83C7-4DD3-94F7-81790179F400}" type="slidenum">
              <a:t>‹N°›</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3"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4" name="PlaceHolder 2"/>
          <p:cNvSpPr>
            <a:spLocks noGrp="1"/>
          </p:cNvSpPr>
          <p:nvPr>
            <p:ph type="subTitle"/>
          </p:nvPr>
        </p:nvSpPr>
        <p:spPr>
          <a:xfrm>
            <a:off x="2589120" y="2133720"/>
            <a:ext cx="8915040" cy="377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5F0A2E28-B82F-4C47-86D2-37E4F452083A}"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16"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17"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18" name="PlaceHolder 4"/>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7D4054D4-7662-4745-AEAE-D30F4BA86331}" type="slidenum">
              <a:t>‹N°›</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20"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21"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22" name="PlaceHolder 4"/>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7C3B9906-EF52-4AD1-B0E6-58CCCFB86736}" type="slidenum">
              <a:t>‹N°›</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23"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24" name="PlaceHolder 2"/>
          <p:cNvSpPr>
            <a:spLocks noGrp="1"/>
          </p:cNvSpPr>
          <p:nvPr>
            <p:ph/>
          </p:nvPr>
        </p:nvSpPr>
        <p:spPr>
          <a:xfrm>
            <a:off x="2589120" y="21337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25" name="PlaceHolder 3"/>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DE6812C9-EB23-431C-AB77-C39555406F41}" type="slidenum">
              <a:t>‹N°›</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27"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28"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29"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0" name="PlaceHolder 5"/>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7" name="PlaceHolder 6"/>
          <p:cNvSpPr>
            <a:spLocks noGrp="1"/>
          </p:cNvSpPr>
          <p:nvPr>
            <p:ph type="ftr" idx="5"/>
          </p:nvPr>
        </p:nvSpPr>
        <p:spPr/>
        <p:txBody>
          <a:bodyPr/>
          <a:lstStyle/>
          <a:p>
            <a:r>
              <a:t>Footer</a:t>
            </a:r>
          </a:p>
        </p:txBody>
      </p:sp>
      <p:sp>
        <p:nvSpPr>
          <p:cNvPr id="8" name="PlaceHolder 7"/>
          <p:cNvSpPr>
            <a:spLocks noGrp="1"/>
          </p:cNvSpPr>
          <p:nvPr>
            <p:ph type="sldNum" idx="6"/>
          </p:nvPr>
        </p:nvSpPr>
        <p:spPr/>
        <p:txBody>
          <a:bodyPr/>
          <a:lstStyle/>
          <a:p>
            <a:fld id="{D956025A-A5CE-4793-B6D6-E24F0F7D3D37}" type="slidenum">
              <a:t>‹N°›</a:t>
            </a:fld>
            <a:endParaRPr/>
          </a:p>
        </p:txBody>
      </p:sp>
      <p:sp>
        <p:nvSpPr>
          <p:cNvPr id="9" name="PlaceHolder 8"/>
          <p:cNvSpPr>
            <a:spLocks noGrp="1"/>
          </p:cNvSpPr>
          <p:nvPr>
            <p:ph type="dt" idx="4"/>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32" name="PlaceHolder 2"/>
          <p:cNvSpPr>
            <a:spLocks noGrp="1"/>
          </p:cNvSpPr>
          <p:nvPr>
            <p:ph/>
          </p:nvPr>
        </p:nvSpPr>
        <p:spPr>
          <a:xfrm>
            <a:off x="25891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3" name="PlaceHolder 3"/>
          <p:cNvSpPr>
            <a:spLocks noGrp="1"/>
          </p:cNvSpPr>
          <p:nvPr>
            <p:ph/>
          </p:nvPr>
        </p:nvSpPr>
        <p:spPr>
          <a:xfrm>
            <a:off x="560340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4" name="PlaceHolder 4"/>
          <p:cNvSpPr>
            <a:spLocks noGrp="1"/>
          </p:cNvSpPr>
          <p:nvPr>
            <p:ph/>
          </p:nvPr>
        </p:nvSpPr>
        <p:spPr>
          <a:xfrm>
            <a:off x="86173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5" name="PlaceHolder 5"/>
          <p:cNvSpPr>
            <a:spLocks noGrp="1"/>
          </p:cNvSpPr>
          <p:nvPr>
            <p:ph/>
          </p:nvPr>
        </p:nvSpPr>
        <p:spPr>
          <a:xfrm>
            <a:off x="25891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6" name="PlaceHolder 6"/>
          <p:cNvSpPr>
            <a:spLocks noGrp="1"/>
          </p:cNvSpPr>
          <p:nvPr>
            <p:ph/>
          </p:nvPr>
        </p:nvSpPr>
        <p:spPr>
          <a:xfrm>
            <a:off x="560340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37" name="PlaceHolder 7"/>
          <p:cNvSpPr>
            <a:spLocks noGrp="1"/>
          </p:cNvSpPr>
          <p:nvPr>
            <p:ph/>
          </p:nvPr>
        </p:nvSpPr>
        <p:spPr>
          <a:xfrm>
            <a:off x="86173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9" name="PlaceHolder 8"/>
          <p:cNvSpPr>
            <a:spLocks noGrp="1"/>
          </p:cNvSpPr>
          <p:nvPr>
            <p:ph type="ftr" idx="5"/>
          </p:nvPr>
        </p:nvSpPr>
        <p:spPr/>
        <p:txBody>
          <a:bodyPr/>
          <a:lstStyle/>
          <a:p>
            <a:r>
              <a:t>Footer</a:t>
            </a:r>
          </a:p>
        </p:txBody>
      </p:sp>
      <p:sp>
        <p:nvSpPr>
          <p:cNvPr id="10" name="PlaceHolder 9"/>
          <p:cNvSpPr>
            <a:spLocks noGrp="1"/>
          </p:cNvSpPr>
          <p:nvPr>
            <p:ph type="sldNum" idx="6"/>
          </p:nvPr>
        </p:nvSpPr>
        <p:spPr/>
        <p:txBody>
          <a:bodyPr/>
          <a:lstStyle/>
          <a:p>
            <a:fld id="{B5BAB6E8-D438-489F-851F-9232A011429C}" type="slidenum">
              <a:t>‹N°›</a:t>
            </a:fld>
            <a:endParaRPr/>
          </a:p>
        </p:txBody>
      </p:sp>
      <p:sp>
        <p:nvSpPr>
          <p:cNvPr id="11" name="PlaceHolder 10"/>
          <p:cNvSpPr>
            <a:spLocks noGrp="1"/>
          </p:cNvSpPr>
          <p:nvPr>
            <p:ph type="dt" idx="4"/>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lstStyle/>
          <a:p>
            <a:r>
              <a:t>Footer</a:t>
            </a:r>
          </a:p>
        </p:txBody>
      </p:sp>
      <p:sp>
        <p:nvSpPr>
          <p:cNvPr id="3" name="PlaceHolder 2"/>
          <p:cNvSpPr>
            <a:spLocks noGrp="1"/>
          </p:cNvSpPr>
          <p:nvPr>
            <p:ph type="sldNum" idx="9"/>
          </p:nvPr>
        </p:nvSpPr>
        <p:spPr/>
        <p:txBody>
          <a:bodyPr/>
          <a:lstStyle/>
          <a:p>
            <a:fld id="{6A189B1A-FCB3-473C-B788-43C570088B32}" type="slidenum">
              <a:t>‹N°›</a:t>
            </a:fld>
            <a:endParaRPr/>
          </a:p>
        </p:txBody>
      </p:sp>
      <p:sp>
        <p:nvSpPr>
          <p:cNvPr id="4" name="PlaceHolder 3"/>
          <p:cNvSpPr>
            <a:spLocks noGrp="1"/>
          </p:cNvSpPr>
          <p:nvPr>
            <p:ph type="dt" idx="7"/>
          </p:nvPr>
        </p:nvSpPr>
        <p:spPr/>
        <p:txBody>
          <a:body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71"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72" name="PlaceHolder 2"/>
          <p:cNvSpPr>
            <a:spLocks noGrp="1"/>
          </p:cNvSpPr>
          <p:nvPr>
            <p:ph type="subTitle"/>
          </p:nvPr>
        </p:nvSpPr>
        <p:spPr>
          <a:xfrm>
            <a:off x="2589120" y="2133720"/>
            <a:ext cx="8915040" cy="377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4" name="PlaceHolder 3"/>
          <p:cNvSpPr>
            <a:spLocks noGrp="1"/>
          </p:cNvSpPr>
          <p:nvPr>
            <p:ph type="ftr" idx="8"/>
          </p:nvPr>
        </p:nvSpPr>
        <p:spPr/>
        <p:txBody>
          <a:bodyPr/>
          <a:lstStyle/>
          <a:p>
            <a:r>
              <a:t>Footer</a:t>
            </a:r>
          </a:p>
        </p:txBody>
      </p:sp>
      <p:sp>
        <p:nvSpPr>
          <p:cNvPr id="5" name="PlaceHolder 4"/>
          <p:cNvSpPr>
            <a:spLocks noGrp="1"/>
          </p:cNvSpPr>
          <p:nvPr>
            <p:ph type="sldNum" idx="9"/>
          </p:nvPr>
        </p:nvSpPr>
        <p:spPr/>
        <p:txBody>
          <a:bodyPr/>
          <a:lstStyle/>
          <a:p>
            <a:fld id="{DCFF5F3E-0352-4F65-8C4B-7604E5931B00}" type="slidenum">
              <a:t>‹N°›</a:t>
            </a:fld>
            <a:endParaRPr/>
          </a:p>
        </p:txBody>
      </p:sp>
      <p:sp>
        <p:nvSpPr>
          <p:cNvPr id="6" name="PlaceHolder 5"/>
          <p:cNvSpPr>
            <a:spLocks noGrp="1"/>
          </p:cNvSpPr>
          <p:nvPr>
            <p:ph type="dt" idx="7"/>
          </p:nvPr>
        </p:nvSpPr>
        <p:spPr/>
        <p:txBody>
          <a:body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74" name="PlaceHolder 2"/>
          <p:cNvSpPr>
            <a:spLocks noGrp="1"/>
          </p:cNvSpPr>
          <p:nvPr>
            <p:ph/>
          </p:nvPr>
        </p:nvSpPr>
        <p:spPr>
          <a:xfrm>
            <a:off x="2589120" y="2133720"/>
            <a:ext cx="89150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 name="PlaceHolder 3"/>
          <p:cNvSpPr>
            <a:spLocks noGrp="1"/>
          </p:cNvSpPr>
          <p:nvPr>
            <p:ph type="ftr" idx="8"/>
          </p:nvPr>
        </p:nvSpPr>
        <p:spPr/>
        <p:txBody>
          <a:bodyPr/>
          <a:lstStyle/>
          <a:p>
            <a:r>
              <a:t>Footer</a:t>
            </a:r>
          </a:p>
        </p:txBody>
      </p:sp>
      <p:sp>
        <p:nvSpPr>
          <p:cNvPr id="5" name="PlaceHolder 4"/>
          <p:cNvSpPr>
            <a:spLocks noGrp="1"/>
          </p:cNvSpPr>
          <p:nvPr>
            <p:ph type="sldNum" idx="9"/>
          </p:nvPr>
        </p:nvSpPr>
        <p:spPr/>
        <p:txBody>
          <a:bodyPr/>
          <a:lstStyle/>
          <a:p>
            <a:fld id="{2D827695-046B-44E5-9DCC-0DF002BDD385}" type="slidenum">
              <a:t>‹N°›</a:t>
            </a:fld>
            <a:endParaRPr/>
          </a:p>
        </p:txBody>
      </p:sp>
      <p:sp>
        <p:nvSpPr>
          <p:cNvPr id="6" name="PlaceHolder 5"/>
          <p:cNvSpPr>
            <a:spLocks noGrp="1"/>
          </p:cNvSpPr>
          <p:nvPr>
            <p:ph type="dt" idx="7"/>
          </p:nvPr>
        </p:nvSpPr>
        <p:spPr/>
        <p:txBody>
          <a:body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76"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77"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8"/>
          </p:nvPr>
        </p:nvSpPr>
        <p:spPr/>
        <p:txBody>
          <a:bodyPr/>
          <a:lstStyle/>
          <a:p>
            <a:r>
              <a:t>Footer</a:t>
            </a:r>
          </a:p>
        </p:txBody>
      </p:sp>
      <p:sp>
        <p:nvSpPr>
          <p:cNvPr id="6" name="PlaceHolder 5"/>
          <p:cNvSpPr>
            <a:spLocks noGrp="1"/>
          </p:cNvSpPr>
          <p:nvPr>
            <p:ph type="sldNum" idx="9"/>
          </p:nvPr>
        </p:nvSpPr>
        <p:spPr/>
        <p:txBody>
          <a:bodyPr/>
          <a:lstStyle/>
          <a:p>
            <a:fld id="{D55D21A3-C426-4F33-B298-CB91B6FD72DB}" type="slidenum">
              <a:t>‹N°›</a:t>
            </a:fld>
            <a:endParaRPr/>
          </a:p>
        </p:txBody>
      </p:sp>
      <p:sp>
        <p:nvSpPr>
          <p:cNvPr id="7" name="PlaceHolder 6"/>
          <p:cNvSpPr>
            <a:spLocks noGrp="1"/>
          </p:cNvSpPr>
          <p:nvPr>
            <p:ph type="dt" idx="7"/>
          </p:nvPr>
        </p:nvSpPr>
        <p:spPr/>
        <p:txBody>
          <a:body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8"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 name="PlaceHolder 2"/>
          <p:cNvSpPr>
            <a:spLocks noGrp="1"/>
          </p:cNvSpPr>
          <p:nvPr>
            <p:ph type="ftr" idx="8"/>
          </p:nvPr>
        </p:nvSpPr>
        <p:spPr/>
        <p:txBody>
          <a:bodyPr/>
          <a:lstStyle/>
          <a:p>
            <a:r>
              <a:t>Footer</a:t>
            </a:r>
          </a:p>
        </p:txBody>
      </p:sp>
      <p:sp>
        <p:nvSpPr>
          <p:cNvPr id="4" name="PlaceHolder 3"/>
          <p:cNvSpPr>
            <a:spLocks noGrp="1"/>
          </p:cNvSpPr>
          <p:nvPr>
            <p:ph type="sldNum" idx="9"/>
          </p:nvPr>
        </p:nvSpPr>
        <p:spPr/>
        <p:txBody>
          <a:bodyPr/>
          <a:lstStyle/>
          <a:p>
            <a:fld id="{01232685-C849-45CB-B4F3-7C2C7A715EAC}" type="slidenum">
              <a:t>‹N°›</a:t>
            </a:fld>
            <a:endParaRPr/>
          </a:p>
        </p:txBody>
      </p:sp>
      <p:sp>
        <p:nvSpPr>
          <p:cNvPr id="5" name="PlaceHolder 4"/>
          <p:cNvSpPr>
            <a:spLocks noGrp="1"/>
          </p:cNvSpPr>
          <p:nvPr>
            <p:ph type="dt" idx="7"/>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6" name="PlaceHolder 2"/>
          <p:cNvSpPr>
            <a:spLocks noGrp="1"/>
          </p:cNvSpPr>
          <p:nvPr>
            <p:ph/>
          </p:nvPr>
        </p:nvSpPr>
        <p:spPr>
          <a:xfrm>
            <a:off x="2589120" y="2133720"/>
            <a:ext cx="89150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3302B694-742A-429E-A1EF-A6EB60E60B07}" type="slidenum">
              <a:t>‹N°›</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9" name="PlaceHolder 1"/>
          <p:cNvSpPr>
            <a:spLocks noGrp="1"/>
          </p:cNvSpPr>
          <p:nvPr>
            <p:ph type="subTitle"/>
          </p:nvPr>
        </p:nvSpPr>
        <p:spPr>
          <a:xfrm>
            <a:off x="2593080" y="624240"/>
            <a:ext cx="8911440" cy="593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3" name="PlaceHolder 2"/>
          <p:cNvSpPr>
            <a:spLocks noGrp="1"/>
          </p:cNvSpPr>
          <p:nvPr>
            <p:ph type="ftr" idx="8"/>
          </p:nvPr>
        </p:nvSpPr>
        <p:spPr/>
        <p:txBody>
          <a:bodyPr/>
          <a:lstStyle/>
          <a:p>
            <a:r>
              <a:t>Footer</a:t>
            </a:r>
          </a:p>
        </p:txBody>
      </p:sp>
      <p:sp>
        <p:nvSpPr>
          <p:cNvPr id="4" name="PlaceHolder 3"/>
          <p:cNvSpPr>
            <a:spLocks noGrp="1"/>
          </p:cNvSpPr>
          <p:nvPr>
            <p:ph type="sldNum" idx="9"/>
          </p:nvPr>
        </p:nvSpPr>
        <p:spPr/>
        <p:txBody>
          <a:bodyPr/>
          <a:lstStyle/>
          <a:p>
            <a:fld id="{4B5FFD45-F2ED-4978-8D93-D80A553E3BB2}" type="slidenum">
              <a:t>‹N°›</a:t>
            </a:fld>
            <a:endParaRPr/>
          </a:p>
        </p:txBody>
      </p:sp>
      <p:sp>
        <p:nvSpPr>
          <p:cNvPr id="5" name="PlaceHolder 4"/>
          <p:cNvSpPr>
            <a:spLocks noGrp="1"/>
          </p:cNvSpPr>
          <p:nvPr>
            <p:ph type="dt" idx="7"/>
          </p:nvPr>
        </p:nvSpPr>
        <p:spPr/>
        <p:txBody>
          <a:body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0"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81"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82"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83"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6B04C6ED-7EA6-4923-BC9B-6A92EA3D83B4}" type="slidenum">
              <a:t>‹N°›</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85"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86"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87" name="PlaceHolder 4"/>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D09E5D41-E65A-4915-87FE-876F389730D7}" type="slidenum">
              <a:t>‹N°›</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89"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0"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1" name="PlaceHolder 4"/>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351C3324-FD1C-4077-996D-A6562B02F058}" type="slidenum">
              <a:t>‹N°›</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93" name="PlaceHolder 2"/>
          <p:cNvSpPr>
            <a:spLocks noGrp="1"/>
          </p:cNvSpPr>
          <p:nvPr>
            <p:ph/>
          </p:nvPr>
        </p:nvSpPr>
        <p:spPr>
          <a:xfrm>
            <a:off x="2589120" y="21337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4" name="PlaceHolder 3"/>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8"/>
          </p:nvPr>
        </p:nvSpPr>
        <p:spPr/>
        <p:txBody>
          <a:bodyPr/>
          <a:lstStyle/>
          <a:p>
            <a:r>
              <a:t>Footer</a:t>
            </a:r>
          </a:p>
        </p:txBody>
      </p:sp>
      <p:sp>
        <p:nvSpPr>
          <p:cNvPr id="6" name="PlaceHolder 5"/>
          <p:cNvSpPr>
            <a:spLocks noGrp="1"/>
          </p:cNvSpPr>
          <p:nvPr>
            <p:ph type="sldNum" idx="9"/>
          </p:nvPr>
        </p:nvSpPr>
        <p:spPr/>
        <p:txBody>
          <a:bodyPr/>
          <a:lstStyle/>
          <a:p>
            <a:fld id="{88AD0626-810B-4947-B316-AA685E7631FE}" type="slidenum">
              <a:t>‹N°›</a:t>
            </a:fld>
            <a:endParaRPr/>
          </a:p>
        </p:txBody>
      </p:sp>
      <p:sp>
        <p:nvSpPr>
          <p:cNvPr id="7" name="PlaceHolder 6"/>
          <p:cNvSpPr>
            <a:spLocks noGrp="1"/>
          </p:cNvSpPr>
          <p:nvPr>
            <p:ph type="dt" idx="7"/>
          </p:nvPr>
        </p:nvSpPr>
        <p:spPr/>
        <p:txBody>
          <a:body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5"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196"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7"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8"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199" name="PlaceHolder 5"/>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7" name="PlaceHolder 6"/>
          <p:cNvSpPr>
            <a:spLocks noGrp="1"/>
          </p:cNvSpPr>
          <p:nvPr>
            <p:ph type="ftr" idx="8"/>
          </p:nvPr>
        </p:nvSpPr>
        <p:spPr/>
        <p:txBody>
          <a:bodyPr/>
          <a:lstStyle/>
          <a:p>
            <a:r>
              <a:t>Footer</a:t>
            </a:r>
          </a:p>
        </p:txBody>
      </p:sp>
      <p:sp>
        <p:nvSpPr>
          <p:cNvPr id="8" name="PlaceHolder 7"/>
          <p:cNvSpPr>
            <a:spLocks noGrp="1"/>
          </p:cNvSpPr>
          <p:nvPr>
            <p:ph type="sldNum" idx="9"/>
          </p:nvPr>
        </p:nvSpPr>
        <p:spPr/>
        <p:txBody>
          <a:bodyPr/>
          <a:lstStyle/>
          <a:p>
            <a:fld id="{8F77CAE6-FE86-4905-A744-81E7280EAF3F}" type="slidenum">
              <a:t>‹N°›</a:t>
            </a:fld>
            <a:endParaRPr/>
          </a:p>
        </p:txBody>
      </p:sp>
      <p:sp>
        <p:nvSpPr>
          <p:cNvPr id="9" name="PlaceHolder 8"/>
          <p:cNvSpPr>
            <a:spLocks noGrp="1"/>
          </p:cNvSpPr>
          <p:nvPr>
            <p:ph type="dt" idx="7"/>
          </p:nvPr>
        </p:nvSpPr>
        <p:spPr/>
        <p:txBody>
          <a:body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00"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201" name="PlaceHolder 2"/>
          <p:cNvSpPr>
            <a:spLocks noGrp="1"/>
          </p:cNvSpPr>
          <p:nvPr>
            <p:ph/>
          </p:nvPr>
        </p:nvSpPr>
        <p:spPr>
          <a:xfrm>
            <a:off x="25891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202" name="PlaceHolder 3"/>
          <p:cNvSpPr>
            <a:spLocks noGrp="1"/>
          </p:cNvSpPr>
          <p:nvPr>
            <p:ph/>
          </p:nvPr>
        </p:nvSpPr>
        <p:spPr>
          <a:xfrm>
            <a:off x="560340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203" name="PlaceHolder 4"/>
          <p:cNvSpPr>
            <a:spLocks noGrp="1"/>
          </p:cNvSpPr>
          <p:nvPr>
            <p:ph/>
          </p:nvPr>
        </p:nvSpPr>
        <p:spPr>
          <a:xfrm>
            <a:off x="8617320" y="21337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204" name="PlaceHolder 5"/>
          <p:cNvSpPr>
            <a:spLocks noGrp="1"/>
          </p:cNvSpPr>
          <p:nvPr>
            <p:ph/>
          </p:nvPr>
        </p:nvSpPr>
        <p:spPr>
          <a:xfrm>
            <a:off x="25891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205" name="PlaceHolder 6"/>
          <p:cNvSpPr>
            <a:spLocks noGrp="1"/>
          </p:cNvSpPr>
          <p:nvPr>
            <p:ph/>
          </p:nvPr>
        </p:nvSpPr>
        <p:spPr>
          <a:xfrm>
            <a:off x="560340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206" name="PlaceHolder 7"/>
          <p:cNvSpPr>
            <a:spLocks noGrp="1"/>
          </p:cNvSpPr>
          <p:nvPr>
            <p:ph/>
          </p:nvPr>
        </p:nvSpPr>
        <p:spPr>
          <a:xfrm>
            <a:off x="8617320" y="4106520"/>
            <a:ext cx="287028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9" name="PlaceHolder 8"/>
          <p:cNvSpPr>
            <a:spLocks noGrp="1"/>
          </p:cNvSpPr>
          <p:nvPr>
            <p:ph type="ftr" idx="8"/>
          </p:nvPr>
        </p:nvSpPr>
        <p:spPr/>
        <p:txBody>
          <a:bodyPr/>
          <a:lstStyle/>
          <a:p>
            <a:r>
              <a:t>Footer</a:t>
            </a:r>
          </a:p>
        </p:txBody>
      </p:sp>
      <p:sp>
        <p:nvSpPr>
          <p:cNvPr id="10" name="PlaceHolder 9"/>
          <p:cNvSpPr>
            <a:spLocks noGrp="1"/>
          </p:cNvSpPr>
          <p:nvPr>
            <p:ph type="sldNum" idx="9"/>
          </p:nvPr>
        </p:nvSpPr>
        <p:spPr/>
        <p:txBody>
          <a:bodyPr/>
          <a:lstStyle/>
          <a:p>
            <a:fld id="{42E898FB-E069-4951-9F03-CBD82EA51840}" type="slidenum">
              <a:t>‹N°›</a:t>
            </a:fld>
            <a:endParaRPr/>
          </a:p>
        </p:txBody>
      </p:sp>
      <p:sp>
        <p:nvSpPr>
          <p:cNvPr id="11" name="PlaceHolder 10"/>
          <p:cNvSpPr>
            <a:spLocks noGrp="1"/>
          </p:cNvSpPr>
          <p:nvPr>
            <p:ph type="dt" idx="7"/>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8"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39"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8A7A9BFA-B34F-4B6E-8172-35A562933A00}" type="slidenum">
              <a:t>‹N°›</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0"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40A88ABE-CA87-436E-9224-7695C41F5EAC}" type="slidenum">
              <a:t>‹N°›</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1" name="PlaceHolder 1"/>
          <p:cNvSpPr>
            <a:spLocks noGrp="1"/>
          </p:cNvSpPr>
          <p:nvPr>
            <p:ph type="subTitle"/>
          </p:nvPr>
        </p:nvSpPr>
        <p:spPr>
          <a:xfrm>
            <a:off x="2593080" y="624240"/>
            <a:ext cx="8911440" cy="5937120"/>
          </a:xfrm>
          <a:prstGeom prst="rect">
            <a:avLst/>
          </a:prstGeom>
          <a:noFill/>
          <a:ln w="0">
            <a:noFill/>
          </a:ln>
        </p:spPr>
        <p:txBody>
          <a:bodyPr lIns="0" tIns="0" rIns="0" bIns="0" anchor="ctr">
            <a:noAutofit/>
          </a:bodyPr>
          <a:lstStyle/>
          <a:p>
            <a:pPr algn="ctr">
              <a:buNone/>
            </a:pPr>
            <a:endParaRPr lang="fr-FR" sz="3200" b="0" strike="noStrike" spc="-1">
              <a:latin typeface="Arial"/>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250804F4-06F4-4F2F-B52E-1B7D88548B30}" type="slidenum">
              <a:t>‹N°›</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43"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4" name="PlaceHolder 3"/>
          <p:cNvSpPr>
            <a:spLocks noGrp="1"/>
          </p:cNvSpPr>
          <p:nvPr>
            <p:ph/>
          </p:nvPr>
        </p:nvSpPr>
        <p:spPr>
          <a:xfrm>
            <a:off x="715716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5" name="PlaceHolder 4"/>
          <p:cNvSpPr>
            <a:spLocks noGrp="1"/>
          </p:cNvSpPr>
          <p:nvPr>
            <p:ph/>
          </p:nvPr>
        </p:nvSpPr>
        <p:spPr>
          <a:xfrm>
            <a:off x="258912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05868924-69C1-4471-A9A7-3DB0CC3BFAE0}" type="slidenum">
              <a:t>‹N°›</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47" name="PlaceHolder 2"/>
          <p:cNvSpPr>
            <a:spLocks noGrp="1"/>
          </p:cNvSpPr>
          <p:nvPr>
            <p:ph/>
          </p:nvPr>
        </p:nvSpPr>
        <p:spPr>
          <a:xfrm>
            <a:off x="2589120" y="2133720"/>
            <a:ext cx="4350240" cy="377712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8"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49" name="PlaceHolder 4"/>
          <p:cNvSpPr>
            <a:spLocks noGrp="1"/>
          </p:cNvSpPr>
          <p:nvPr>
            <p:ph/>
          </p:nvPr>
        </p:nvSpPr>
        <p:spPr>
          <a:xfrm>
            <a:off x="7157160" y="41065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83FE762F-B762-46E5-A45A-B1B0677A3886}" type="slidenum">
              <a:t>‹N°›</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2593080" y="624240"/>
            <a:ext cx="8911440" cy="1280520"/>
          </a:xfrm>
          <a:prstGeom prst="rect">
            <a:avLst/>
          </a:prstGeom>
          <a:noFill/>
          <a:ln w="0">
            <a:noFill/>
          </a:ln>
        </p:spPr>
        <p:txBody>
          <a:bodyPr lIns="0" tIns="0" rIns="0" bIns="0" anchor="ctr">
            <a:noAutofit/>
          </a:bodyPr>
          <a:lstStyle/>
          <a:p>
            <a:endParaRPr lang="en-US" sz="1800" b="0" strike="noStrike" spc="-1">
              <a:solidFill>
                <a:srgbClr val="000000"/>
              </a:solidFill>
              <a:latin typeface="Century Gothic"/>
            </a:endParaRPr>
          </a:p>
        </p:txBody>
      </p:sp>
      <p:sp>
        <p:nvSpPr>
          <p:cNvPr id="51" name="PlaceHolder 2"/>
          <p:cNvSpPr>
            <a:spLocks noGrp="1"/>
          </p:cNvSpPr>
          <p:nvPr>
            <p:ph/>
          </p:nvPr>
        </p:nvSpPr>
        <p:spPr>
          <a:xfrm>
            <a:off x="258912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2" name="PlaceHolder 3"/>
          <p:cNvSpPr>
            <a:spLocks noGrp="1"/>
          </p:cNvSpPr>
          <p:nvPr>
            <p:ph/>
          </p:nvPr>
        </p:nvSpPr>
        <p:spPr>
          <a:xfrm>
            <a:off x="7157160" y="2133720"/>
            <a:ext cx="43502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53" name="PlaceHolder 4"/>
          <p:cNvSpPr>
            <a:spLocks noGrp="1"/>
          </p:cNvSpPr>
          <p:nvPr>
            <p:ph/>
          </p:nvPr>
        </p:nvSpPr>
        <p:spPr>
          <a:xfrm>
            <a:off x="2589120" y="4106520"/>
            <a:ext cx="8915040" cy="1801440"/>
          </a:xfrm>
          <a:prstGeom prst="rect">
            <a:avLst/>
          </a:prstGeom>
          <a:noFill/>
          <a:ln w="0">
            <a:noFill/>
          </a:ln>
        </p:spPr>
        <p:txBody>
          <a:bodyPr lIns="0" tIns="0" rIns="0" bIns="0" anchor="t">
            <a:normAutofit/>
          </a:bodyPr>
          <a:lstStyle/>
          <a:p>
            <a:endParaRPr lang="en-US" sz="1800" b="0" strike="noStrike" spc="-1">
              <a:solidFill>
                <a:srgbClr val="404040"/>
              </a:solidFill>
              <a:latin typeface="Century Gothic"/>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7930F5E0-2590-40F1-84DF-0FF629193473}" type="slidenum">
              <a:t>‹N°›</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DFE7C4"/>
            </a:gs>
            <a:gs pos="100000">
              <a:srgbClr val="FFFFFF"/>
            </a:gs>
          </a:gsLst>
          <a:lin ang="13500000"/>
        </a:gradFill>
        <a:effectLst/>
      </p:bgPr>
    </p:bg>
    <p:spTree>
      <p:nvGrpSpPr>
        <p:cNvPr id="1" name=""/>
        <p:cNvGrpSpPr/>
        <p:nvPr/>
      </p:nvGrpSpPr>
      <p:grpSpPr>
        <a:xfrm>
          <a:off x="0" y="0"/>
          <a:ext cx="0" cy="0"/>
          <a:chOff x="0" y="0"/>
          <a:chExt cx="0" cy="0"/>
        </a:xfrm>
      </p:grpSpPr>
      <p:grpSp>
        <p:nvGrpSpPr>
          <p:cNvPr id="33" name="Group 22"/>
          <p:cNvGrpSpPr/>
          <p:nvPr/>
        </p:nvGrpSpPr>
        <p:grpSpPr>
          <a:xfrm>
            <a:off x="0" y="228600"/>
            <a:ext cx="2851200" cy="6638400"/>
            <a:chOff x="0" y="228600"/>
            <a:chExt cx="2851200" cy="6638400"/>
          </a:xfrm>
        </p:grpSpPr>
        <p:sp>
          <p:nvSpPr>
            <p:cNvPr id="34" name="Freeform 11"/>
            <p:cNvSpPr/>
            <p:nvPr/>
          </p:nvSpPr>
          <p:spPr>
            <a:xfrm>
              <a:off x="0" y="2575080"/>
              <a:ext cx="100440" cy="625680"/>
            </a:xfrm>
            <a:custGeom>
              <a:avLst/>
              <a:gdLst/>
              <a:ahLst/>
              <a:cxnLst/>
              <a:rect l="l" t="t"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2" name="Freeform 12"/>
            <p:cNvSpPr/>
            <p:nvPr/>
          </p:nvSpPr>
          <p:spPr>
            <a:xfrm>
              <a:off x="128520" y="3156480"/>
              <a:ext cx="646200" cy="2322000"/>
            </a:xfrm>
            <a:custGeom>
              <a:avLst/>
              <a:gdLst/>
              <a:ahLst/>
              <a:cxnLst/>
              <a:rect l="l" t="t"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3" name="Freeform 13"/>
            <p:cNvSpPr/>
            <p:nvPr/>
          </p:nvSpPr>
          <p:spPr>
            <a:xfrm>
              <a:off x="807120" y="5447160"/>
              <a:ext cx="609120" cy="1419840"/>
            </a:xfrm>
            <a:custGeom>
              <a:avLst/>
              <a:gdLst/>
              <a:ahLst/>
              <a:cxnLst/>
              <a:rect l="l" t="t"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4" name="Freeform 14"/>
            <p:cNvSpPr/>
            <p:nvPr/>
          </p:nvSpPr>
          <p:spPr>
            <a:xfrm>
              <a:off x="959760" y="6503760"/>
              <a:ext cx="171000" cy="363240"/>
            </a:xfrm>
            <a:custGeom>
              <a:avLst/>
              <a:gdLst/>
              <a:ahLst/>
              <a:cxnLst/>
              <a:rect l="l" t="t"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5" name="Freeform 15"/>
            <p:cNvSpPr/>
            <p:nvPr/>
          </p:nvSpPr>
          <p:spPr>
            <a:xfrm>
              <a:off x="100800" y="3201120"/>
              <a:ext cx="821520" cy="3328200"/>
            </a:xfrm>
            <a:custGeom>
              <a:avLst/>
              <a:gdLst/>
              <a:ahLst/>
              <a:cxnLst/>
              <a:rect l="l" t="t"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6" name="Freeform 16"/>
            <p:cNvSpPr/>
            <p:nvPr/>
          </p:nvSpPr>
          <p:spPr>
            <a:xfrm>
              <a:off x="22320" y="228600"/>
              <a:ext cx="105840" cy="2927520"/>
            </a:xfrm>
            <a:custGeom>
              <a:avLst/>
              <a:gdLst/>
              <a:ahLst/>
              <a:cxnLst/>
              <a:rect l="l" t="t"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 name="Freeform 17"/>
            <p:cNvSpPr/>
            <p:nvPr/>
          </p:nvSpPr>
          <p:spPr>
            <a:xfrm>
              <a:off x="78120" y="2944080"/>
              <a:ext cx="77760" cy="493560"/>
            </a:xfrm>
            <a:custGeom>
              <a:avLst/>
              <a:gdLst/>
              <a:ahLst/>
              <a:cxnLst/>
              <a:rect l="l" t="t"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8" name="Freeform 18"/>
            <p:cNvSpPr/>
            <p:nvPr/>
          </p:nvSpPr>
          <p:spPr>
            <a:xfrm>
              <a:off x="769680" y="5478840"/>
              <a:ext cx="189720" cy="1024560"/>
            </a:xfrm>
            <a:custGeom>
              <a:avLst/>
              <a:gdLst/>
              <a:ahLst/>
              <a:cxnLst/>
              <a:rect l="l" t="t"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9" name="Freeform 19"/>
            <p:cNvSpPr/>
            <p:nvPr/>
          </p:nvSpPr>
          <p:spPr>
            <a:xfrm>
              <a:off x="775440" y="1398960"/>
              <a:ext cx="2075760" cy="4047840"/>
            </a:xfrm>
            <a:custGeom>
              <a:avLst/>
              <a:gdLst/>
              <a:ahLst/>
              <a:cxnLst/>
              <a:rect l="l" t="t"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0" name="Freeform 20"/>
            <p:cNvSpPr/>
            <p:nvPr/>
          </p:nvSpPr>
          <p:spPr>
            <a:xfrm>
              <a:off x="922680" y="6530040"/>
              <a:ext cx="161640" cy="336960"/>
            </a:xfrm>
            <a:custGeom>
              <a:avLst/>
              <a:gdLst/>
              <a:ahLst/>
              <a:cxnLst/>
              <a:rect l="l" t="t"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1" name="Freeform 21"/>
            <p:cNvSpPr/>
            <p:nvPr/>
          </p:nvSpPr>
          <p:spPr>
            <a:xfrm>
              <a:off x="769680" y="5359320"/>
              <a:ext cx="37080" cy="221400"/>
            </a:xfrm>
            <a:custGeom>
              <a:avLst/>
              <a:gdLst/>
              <a:ahLst/>
              <a:cxnLst/>
              <a:rect l="l" t="t"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2" name="Freeform 22"/>
            <p:cNvSpPr/>
            <p:nvPr/>
          </p:nvSpPr>
          <p:spPr>
            <a:xfrm>
              <a:off x="849960" y="6244560"/>
              <a:ext cx="238320" cy="622080"/>
            </a:xfrm>
            <a:custGeom>
              <a:avLst/>
              <a:gdLst/>
              <a:ahLst/>
              <a:cxnLst/>
              <a:rect l="l" t="t"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grpSp>
      <p:grpSp>
        <p:nvGrpSpPr>
          <p:cNvPr id="13" name="Group 9"/>
          <p:cNvGrpSpPr/>
          <p:nvPr/>
        </p:nvGrpSpPr>
        <p:grpSpPr>
          <a:xfrm>
            <a:off x="27360" y="-720"/>
            <a:ext cx="2356200" cy="6853680"/>
            <a:chOff x="27360" y="-720"/>
            <a:chExt cx="2356200" cy="6853680"/>
          </a:xfrm>
        </p:grpSpPr>
        <p:sp>
          <p:nvSpPr>
            <p:cNvPr id="14" name="Freeform 27"/>
            <p:cNvSpPr/>
            <p:nvPr/>
          </p:nvSpPr>
          <p:spPr>
            <a:xfrm>
              <a:off x="27360" y="-720"/>
              <a:ext cx="493920" cy="4400640"/>
            </a:xfrm>
            <a:custGeom>
              <a:avLst/>
              <a:gdLst/>
              <a:ahLst/>
              <a:cxnLst/>
              <a:rect l="l" t="t"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 name="Freeform 28"/>
            <p:cNvSpPr/>
            <p:nvPr/>
          </p:nvSpPr>
          <p:spPr>
            <a:xfrm>
              <a:off x="550440" y="4316400"/>
              <a:ext cx="423000" cy="1580400"/>
            </a:xfrm>
            <a:custGeom>
              <a:avLst/>
              <a:gdLst/>
              <a:ahLst/>
              <a:cxnLst/>
              <a:rect l="l" t="t"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6" name="Freeform 29"/>
            <p:cNvSpPr/>
            <p:nvPr/>
          </p:nvSpPr>
          <p:spPr>
            <a:xfrm>
              <a:off x="1006200" y="5862600"/>
              <a:ext cx="430560" cy="990360"/>
            </a:xfrm>
            <a:custGeom>
              <a:avLst/>
              <a:gdLst/>
              <a:ahLst/>
              <a:cxnLst/>
              <a:rect l="l" t="t"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7" name="Freeform 30"/>
            <p:cNvSpPr/>
            <p:nvPr/>
          </p:nvSpPr>
          <p:spPr>
            <a:xfrm>
              <a:off x="521640" y="4364280"/>
              <a:ext cx="551520" cy="2235600"/>
            </a:xfrm>
            <a:custGeom>
              <a:avLst/>
              <a:gdLst/>
              <a:ahLst/>
              <a:cxnLst/>
              <a:rect l="l" t="t"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8" name="Freeform 31"/>
            <p:cNvSpPr/>
            <p:nvPr/>
          </p:nvSpPr>
          <p:spPr>
            <a:xfrm>
              <a:off x="468000" y="1289160"/>
              <a:ext cx="173880" cy="3026880"/>
            </a:xfrm>
            <a:custGeom>
              <a:avLst/>
              <a:gdLst/>
              <a:ahLst/>
              <a:cxnLst/>
              <a:rect l="l" t="t"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9" name="Freeform 32"/>
            <p:cNvSpPr/>
            <p:nvPr/>
          </p:nvSpPr>
          <p:spPr>
            <a:xfrm>
              <a:off x="1111680" y="6571440"/>
              <a:ext cx="133920" cy="281160"/>
            </a:xfrm>
            <a:custGeom>
              <a:avLst/>
              <a:gdLst/>
              <a:ahLst/>
              <a:cxnLst/>
              <a:rect l="l" t="t"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0" name="Freeform 33"/>
            <p:cNvSpPr/>
            <p:nvPr/>
          </p:nvSpPr>
          <p:spPr>
            <a:xfrm>
              <a:off x="502560" y="4107600"/>
              <a:ext cx="82080" cy="511200"/>
            </a:xfrm>
            <a:custGeom>
              <a:avLst/>
              <a:gdLst/>
              <a:ahLst/>
              <a:cxnLst/>
              <a:rect l="l" t="t"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1" name="Freeform 34"/>
            <p:cNvSpPr/>
            <p:nvPr/>
          </p:nvSpPr>
          <p:spPr>
            <a:xfrm>
              <a:off x="973800" y="3145680"/>
              <a:ext cx="1409760" cy="2716560"/>
            </a:xfrm>
            <a:custGeom>
              <a:avLst/>
              <a:gdLst/>
              <a:ahLst/>
              <a:cxnLst/>
              <a:rect l="l" t="t"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2" name="Freeform 35"/>
            <p:cNvSpPr/>
            <p:nvPr/>
          </p:nvSpPr>
          <p:spPr>
            <a:xfrm>
              <a:off x="1073520" y="6600240"/>
              <a:ext cx="120240" cy="252720"/>
            </a:xfrm>
            <a:custGeom>
              <a:avLst/>
              <a:gdLst/>
              <a:ahLst/>
              <a:cxnLst/>
              <a:rect l="l" t="t"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3" name="Freeform 36"/>
            <p:cNvSpPr/>
            <p:nvPr/>
          </p:nvSpPr>
          <p:spPr>
            <a:xfrm>
              <a:off x="973800" y="5897160"/>
              <a:ext cx="137520" cy="673920"/>
            </a:xfrm>
            <a:custGeom>
              <a:avLst/>
              <a:gdLst/>
              <a:ahLst/>
              <a:cxnLst/>
              <a:rect l="l" t="t"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4" name="Freeform 37"/>
            <p:cNvSpPr/>
            <p:nvPr/>
          </p:nvSpPr>
          <p:spPr>
            <a:xfrm>
              <a:off x="973800" y="5772600"/>
              <a:ext cx="37800" cy="227520"/>
            </a:xfrm>
            <a:custGeom>
              <a:avLst/>
              <a:gdLst/>
              <a:ahLst/>
              <a:cxnLst/>
              <a:rect l="l" t="t"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25" name="Freeform 38"/>
            <p:cNvSpPr/>
            <p:nvPr/>
          </p:nvSpPr>
          <p:spPr>
            <a:xfrm>
              <a:off x="1006200" y="6322680"/>
              <a:ext cx="210240" cy="530280"/>
            </a:xfrm>
            <a:custGeom>
              <a:avLst/>
              <a:gdLst/>
              <a:ahLst/>
              <a:cxnLst/>
              <a:rect l="l" t="t"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0">
              <a:noFill/>
            </a:ln>
          </p:spPr>
          <p:style>
            <a:lnRef idx="0">
              <a:scrgbClr r="0" g="0" b="0"/>
            </a:lnRef>
            <a:fillRef idx="0">
              <a:scrgbClr r="0" g="0" b="0"/>
            </a:fillRef>
            <a:effectRef idx="0">
              <a:scrgbClr r="0" g="0" b="0"/>
            </a:effectRef>
            <a:fontRef idx="minor"/>
          </p:style>
        </p:sp>
      </p:grpSp>
      <p:sp>
        <p:nvSpPr>
          <p:cNvPr id="26" name="Rectangle 6"/>
          <p:cNvSpPr/>
          <p:nvPr/>
        </p:nvSpPr>
        <p:spPr>
          <a:xfrm>
            <a:off x="0" y="0"/>
            <a:ext cx="182520" cy="6857640"/>
          </a:xfrm>
          <a:prstGeom prst="rect">
            <a:avLst/>
          </a:prstGeom>
          <a:solidFill>
            <a:schemeClr val="tx2"/>
          </a:solidFill>
          <a:ln>
            <a:noFill/>
          </a:ln>
          <a:effectLst>
            <a:outerShdw blurRad="39960" dist="23040" dir="5400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27" name="PlaceHolder 1"/>
          <p:cNvSpPr>
            <a:spLocks noGrp="1"/>
          </p:cNvSpPr>
          <p:nvPr>
            <p:ph type="title"/>
          </p:nvPr>
        </p:nvSpPr>
        <p:spPr>
          <a:xfrm>
            <a:off x="2589120" y="2514600"/>
            <a:ext cx="8915040" cy="2262600"/>
          </a:xfrm>
          <a:prstGeom prst="rect">
            <a:avLst/>
          </a:prstGeom>
          <a:noFill/>
          <a:ln w="0">
            <a:noFill/>
          </a:ln>
        </p:spPr>
        <p:txBody>
          <a:bodyPr anchor="b">
            <a:normAutofit/>
          </a:bodyPr>
          <a:lstStyle/>
          <a:p>
            <a:pPr>
              <a:lnSpc>
                <a:spcPct val="100000"/>
              </a:lnSpc>
              <a:buNone/>
            </a:pPr>
            <a:r>
              <a:rPr lang="fr-FR" sz="5400" b="0" strike="noStrike" spc="-1">
                <a:solidFill>
                  <a:srgbClr val="262626"/>
                </a:solidFill>
                <a:latin typeface="Century Gothic"/>
                <a:ea typeface="Arial"/>
              </a:rPr>
              <a:t>Modifiez le style du titre</a:t>
            </a:r>
            <a:endParaRPr lang="en-US" sz="5400" b="0" strike="noStrike" spc="-1">
              <a:solidFill>
                <a:srgbClr val="000000"/>
              </a:solidFill>
              <a:latin typeface="Century Gothic"/>
            </a:endParaRPr>
          </a:p>
        </p:txBody>
      </p:sp>
      <p:sp>
        <p:nvSpPr>
          <p:cNvPr id="28" name="PlaceHolder 2"/>
          <p:cNvSpPr>
            <a:spLocks noGrp="1"/>
          </p:cNvSpPr>
          <p:nvPr>
            <p:ph type="dt" idx="1"/>
          </p:nvPr>
        </p:nvSpPr>
        <p:spPr>
          <a:xfrm>
            <a:off x="10361520" y="6130440"/>
            <a:ext cx="1145880" cy="370080"/>
          </a:xfrm>
          <a:prstGeom prst="rect">
            <a:avLst/>
          </a:prstGeom>
          <a:noFill/>
          <a:ln w="0">
            <a:noFill/>
          </a:ln>
        </p:spPr>
        <p:txBody>
          <a:bodyPr anchor="ctr">
            <a:noAutofit/>
          </a:bodyPr>
          <a:lstStyle>
            <a:lvl1pPr>
              <a:defRPr lang="fr-FR" sz="1400" b="0" strike="noStrike" spc="-1">
                <a:latin typeface="Times New Roman"/>
              </a:defRPr>
            </a:lvl1pPr>
          </a:lstStyle>
          <a:p>
            <a:r>
              <a:rPr lang="fr-FR" sz="1400" b="0" strike="noStrike" spc="-1">
                <a:latin typeface="Times New Roman"/>
              </a:rPr>
              <a:t>&lt;date/heure&gt;</a:t>
            </a:r>
          </a:p>
        </p:txBody>
      </p:sp>
      <p:sp>
        <p:nvSpPr>
          <p:cNvPr id="29" name="PlaceHolder 3"/>
          <p:cNvSpPr>
            <a:spLocks noGrp="1"/>
          </p:cNvSpPr>
          <p:nvPr>
            <p:ph type="ftr" idx="2"/>
          </p:nvPr>
        </p:nvSpPr>
        <p:spPr>
          <a:xfrm>
            <a:off x="2589120" y="6135840"/>
            <a:ext cx="7619760" cy="364680"/>
          </a:xfrm>
          <a:prstGeom prst="rect">
            <a:avLst/>
          </a:prstGeom>
          <a:noFill/>
          <a:ln w="0">
            <a:noFill/>
          </a:ln>
        </p:spPr>
        <p:txBody>
          <a:bodyPr anchor="ctr">
            <a:noAutofit/>
          </a:bodyPr>
          <a:lstStyle>
            <a:lvl1pPr algn="ctr">
              <a:buNone/>
              <a:defRPr lang="fr-FR" sz="1400" b="0" strike="noStrike" spc="-1">
                <a:latin typeface="Times New Roman"/>
              </a:defRPr>
            </a:lvl1pPr>
          </a:lstStyle>
          <a:p>
            <a:pPr algn="ctr">
              <a:buNone/>
            </a:pPr>
            <a:r>
              <a:rPr lang="fr-FR" sz="1400" b="0" strike="noStrike" spc="-1">
                <a:latin typeface="Times New Roman"/>
              </a:rPr>
              <a:t>&lt;pied de page&gt;</a:t>
            </a:r>
          </a:p>
        </p:txBody>
      </p:sp>
      <p:sp>
        <p:nvSpPr>
          <p:cNvPr id="30" name="Freeform 6"/>
          <p:cNvSpPr/>
          <p:nvPr/>
        </p:nvSpPr>
        <p:spPr>
          <a:xfrm>
            <a:off x="0" y="4323960"/>
            <a:ext cx="1744200" cy="778320"/>
          </a:xfrm>
          <a:custGeom>
            <a:avLst/>
            <a:gdLst/>
            <a:ahLst/>
            <a:cxnLst/>
            <a:rect l="l" t="t"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0">
            <a:noFill/>
          </a:ln>
        </p:spPr>
        <p:style>
          <a:lnRef idx="0">
            <a:scrgbClr r="0" g="0" b="0"/>
          </a:lnRef>
          <a:fillRef idx="0">
            <a:scrgbClr r="0" g="0" b="0"/>
          </a:fillRef>
          <a:effectRef idx="0">
            <a:scrgbClr r="0" g="0" b="0"/>
          </a:effectRef>
          <a:fontRef idx="minor"/>
        </p:style>
      </p:sp>
      <p:sp>
        <p:nvSpPr>
          <p:cNvPr id="31" name="PlaceHolder 4"/>
          <p:cNvSpPr>
            <a:spLocks noGrp="1"/>
          </p:cNvSpPr>
          <p:nvPr>
            <p:ph type="sldNum" idx="3"/>
          </p:nvPr>
        </p:nvSpPr>
        <p:spPr>
          <a:xfrm>
            <a:off x="531720" y="4529520"/>
            <a:ext cx="779400" cy="364680"/>
          </a:xfrm>
          <a:prstGeom prst="rect">
            <a:avLst/>
          </a:prstGeom>
          <a:noFill/>
          <a:ln w="0">
            <a:noFill/>
          </a:ln>
        </p:spPr>
        <p:txBody>
          <a:bodyPr anchor="ctr">
            <a:noAutofit/>
          </a:bodyPr>
          <a:lstStyle>
            <a:lvl1pPr>
              <a:defRPr lang="fr-FR" sz="2400" b="0" strike="noStrike" spc="-1">
                <a:latin typeface="Times New Roman"/>
              </a:defRPr>
            </a:lvl1pPr>
          </a:lstStyle>
          <a:p>
            <a:endParaRPr lang="fr-FR" sz="2400" b="0" strike="noStrike" spc="-1">
              <a:latin typeface="Times New Roman"/>
            </a:endParaRPr>
          </a:p>
        </p:txBody>
      </p:sp>
      <p:sp>
        <p:nvSpPr>
          <p:cNvPr id="32"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1800" b="0" strike="noStrike" spc="-1">
                <a:solidFill>
                  <a:srgbClr val="404040"/>
                </a:solidFill>
                <a:latin typeface="Century Gothic"/>
              </a:rPr>
              <a:t>Cliquez pour éditer le format du plan de texte</a:t>
            </a:r>
          </a:p>
          <a:p>
            <a:pPr marL="864000" lvl="1" indent="-324000">
              <a:spcBef>
                <a:spcPts val="1134"/>
              </a:spcBef>
              <a:buClr>
                <a:srgbClr val="000000"/>
              </a:buClr>
              <a:buSzPct val="75000"/>
              <a:buFont typeface="Symbol" charset="2"/>
              <a:buChar char=""/>
            </a:pPr>
            <a:r>
              <a:rPr lang="en-US" sz="1400" b="0" strike="noStrike" spc="-1">
                <a:solidFill>
                  <a:srgbClr val="404040"/>
                </a:solidFill>
                <a:latin typeface="Century Gothic"/>
              </a:rPr>
              <a:t>Second niveau de plan</a:t>
            </a:r>
          </a:p>
          <a:p>
            <a:pPr marL="1296000" lvl="2" indent="-288000">
              <a:spcBef>
                <a:spcPts val="850"/>
              </a:spcBef>
              <a:buClr>
                <a:srgbClr val="000000"/>
              </a:buClr>
              <a:buSzPct val="45000"/>
              <a:buFont typeface="Wingdings" charset="2"/>
              <a:buChar char=""/>
            </a:pPr>
            <a:r>
              <a:rPr lang="en-US" sz="1200" b="0" strike="noStrike" spc="-1">
                <a:solidFill>
                  <a:srgbClr val="404040"/>
                </a:solidFill>
                <a:latin typeface="Century Gothic"/>
              </a:rPr>
              <a:t>Troisième niveau de plan</a:t>
            </a:r>
          </a:p>
          <a:p>
            <a:pPr marL="1728000" lvl="3" indent="-216000">
              <a:spcBef>
                <a:spcPts val="567"/>
              </a:spcBef>
              <a:buClr>
                <a:srgbClr val="000000"/>
              </a:buClr>
              <a:buSzPct val="75000"/>
              <a:buFont typeface="Symbol" charset="2"/>
              <a:buChar char=""/>
            </a:pPr>
            <a:r>
              <a:rPr lang="en-US" sz="1200" b="0" strike="noStrike" spc="-1">
                <a:solidFill>
                  <a:srgbClr val="404040"/>
                </a:solidFill>
                <a:latin typeface="Century Gothic"/>
              </a:rPr>
              <a:t>Quatrième niveau de plan</a:t>
            </a:r>
          </a:p>
          <a:p>
            <a:pPr marL="2160000" lvl="4" indent="-216000">
              <a:spcBef>
                <a:spcPts val="283"/>
              </a:spcBef>
              <a:buClr>
                <a:srgbClr val="000000"/>
              </a:buClr>
              <a:buSzPct val="45000"/>
              <a:buFont typeface="Wingdings" charset="2"/>
              <a:buChar char=""/>
            </a:pPr>
            <a:r>
              <a:rPr lang="en-US" sz="2000" b="0" strike="noStrike" spc="-1">
                <a:solidFill>
                  <a:srgbClr val="404040"/>
                </a:solidFill>
                <a:latin typeface="Century Gothic"/>
              </a:rPr>
              <a:t>Cinquième niveau de plan</a:t>
            </a:r>
          </a:p>
          <a:p>
            <a:pPr marL="2592000" lvl="5" indent="-216000">
              <a:spcBef>
                <a:spcPts val="283"/>
              </a:spcBef>
              <a:buClr>
                <a:srgbClr val="000000"/>
              </a:buClr>
              <a:buSzPct val="45000"/>
              <a:buFont typeface="Wingdings" charset="2"/>
              <a:buChar char=""/>
            </a:pPr>
            <a:r>
              <a:rPr lang="en-US" sz="2000" b="0" strike="noStrike" spc="-1">
                <a:solidFill>
                  <a:srgbClr val="404040"/>
                </a:solidFill>
                <a:latin typeface="Century Gothic"/>
              </a:rPr>
              <a:t>Sixième niveau de plan</a:t>
            </a:r>
          </a:p>
          <a:p>
            <a:pPr marL="3024000" lvl="6" indent="-216000">
              <a:spcBef>
                <a:spcPts val="283"/>
              </a:spcBef>
              <a:buClr>
                <a:srgbClr val="000000"/>
              </a:buClr>
              <a:buSzPct val="45000"/>
              <a:buFont typeface="Wingdings" charset="2"/>
              <a:buChar char=""/>
            </a:pPr>
            <a:r>
              <a:rPr lang="en-US" sz="2000" b="0" strike="noStrike" spc="-1">
                <a:solidFill>
                  <a:srgbClr val="404040"/>
                </a:solidFill>
                <a:latin typeface="Century Gothic"/>
              </a:rPr>
              <a:t>Septième niveau de plan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DFE7C4"/>
            </a:gs>
            <a:gs pos="100000">
              <a:srgbClr val="FFFFFF"/>
            </a:gs>
          </a:gsLst>
          <a:lin ang="13500000"/>
        </a:gradFill>
        <a:effectLst/>
      </p:bgPr>
    </p:bg>
    <p:spTree>
      <p:nvGrpSpPr>
        <p:cNvPr id="1" name=""/>
        <p:cNvGrpSpPr/>
        <p:nvPr/>
      </p:nvGrpSpPr>
      <p:grpSpPr>
        <a:xfrm>
          <a:off x="0" y="0"/>
          <a:ext cx="0" cy="0"/>
          <a:chOff x="0" y="0"/>
          <a:chExt cx="0" cy="0"/>
        </a:xfrm>
      </p:grpSpPr>
      <p:grpSp>
        <p:nvGrpSpPr>
          <p:cNvPr id="69" name="Group 22"/>
          <p:cNvGrpSpPr/>
          <p:nvPr/>
        </p:nvGrpSpPr>
        <p:grpSpPr>
          <a:xfrm>
            <a:off x="0" y="228600"/>
            <a:ext cx="2851200" cy="6638400"/>
            <a:chOff x="0" y="228600"/>
            <a:chExt cx="2851200" cy="6638400"/>
          </a:xfrm>
        </p:grpSpPr>
        <p:sp>
          <p:nvSpPr>
            <p:cNvPr id="70" name="Freeform 11"/>
            <p:cNvSpPr/>
            <p:nvPr/>
          </p:nvSpPr>
          <p:spPr>
            <a:xfrm>
              <a:off x="0" y="2575080"/>
              <a:ext cx="100440" cy="625680"/>
            </a:xfrm>
            <a:custGeom>
              <a:avLst/>
              <a:gdLst/>
              <a:ahLst/>
              <a:cxnLst/>
              <a:rect l="l" t="t"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1" name="Freeform 12"/>
            <p:cNvSpPr/>
            <p:nvPr/>
          </p:nvSpPr>
          <p:spPr>
            <a:xfrm>
              <a:off x="128520" y="3156480"/>
              <a:ext cx="646200" cy="2322000"/>
            </a:xfrm>
            <a:custGeom>
              <a:avLst/>
              <a:gdLst/>
              <a:ahLst/>
              <a:cxnLst/>
              <a:rect l="l" t="t"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2" name="Freeform 13"/>
            <p:cNvSpPr/>
            <p:nvPr/>
          </p:nvSpPr>
          <p:spPr>
            <a:xfrm>
              <a:off x="807120" y="5447160"/>
              <a:ext cx="609120" cy="1419840"/>
            </a:xfrm>
            <a:custGeom>
              <a:avLst/>
              <a:gdLst/>
              <a:ahLst/>
              <a:cxnLst/>
              <a:rect l="l" t="t"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3" name="Freeform 14"/>
            <p:cNvSpPr/>
            <p:nvPr/>
          </p:nvSpPr>
          <p:spPr>
            <a:xfrm>
              <a:off x="959760" y="6503760"/>
              <a:ext cx="171000" cy="363240"/>
            </a:xfrm>
            <a:custGeom>
              <a:avLst/>
              <a:gdLst/>
              <a:ahLst/>
              <a:cxnLst/>
              <a:rect l="l" t="t"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4" name="Freeform 15"/>
            <p:cNvSpPr/>
            <p:nvPr/>
          </p:nvSpPr>
          <p:spPr>
            <a:xfrm>
              <a:off x="100800" y="3201120"/>
              <a:ext cx="821520" cy="3328200"/>
            </a:xfrm>
            <a:custGeom>
              <a:avLst/>
              <a:gdLst/>
              <a:ahLst/>
              <a:cxnLst/>
              <a:rect l="l" t="t"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5" name="Freeform 16"/>
            <p:cNvSpPr/>
            <p:nvPr/>
          </p:nvSpPr>
          <p:spPr>
            <a:xfrm>
              <a:off x="22320" y="228600"/>
              <a:ext cx="105840" cy="2927520"/>
            </a:xfrm>
            <a:custGeom>
              <a:avLst/>
              <a:gdLst/>
              <a:ahLst/>
              <a:cxnLst/>
              <a:rect l="l" t="t"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6" name="Freeform 17"/>
            <p:cNvSpPr/>
            <p:nvPr/>
          </p:nvSpPr>
          <p:spPr>
            <a:xfrm>
              <a:off x="78120" y="2944080"/>
              <a:ext cx="77760" cy="493560"/>
            </a:xfrm>
            <a:custGeom>
              <a:avLst/>
              <a:gdLst/>
              <a:ahLst/>
              <a:cxnLst/>
              <a:rect l="l" t="t"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7" name="Freeform 18"/>
            <p:cNvSpPr/>
            <p:nvPr/>
          </p:nvSpPr>
          <p:spPr>
            <a:xfrm>
              <a:off x="769680" y="5478840"/>
              <a:ext cx="189720" cy="1024560"/>
            </a:xfrm>
            <a:custGeom>
              <a:avLst/>
              <a:gdLst/>
              <a:ahLst/>
              <a:cxnLst/>
              <a:rect l="l" t="t"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8" name="Freeform 19"/>
            <p:cNvSpPr/>
            <p:nvPr/>
          </p:nvSpPr>
          <p:spPr>
            <a:xfrm>
              <a:off x="775440" y="1398960"/>
              <a:ext cx="2075760" cy="4047840"/>
            </a:xfrm>
            <a:custGeom>
              <a:avLst/>
              <a:gdLst/>
              <a:ahLst/>
              <a:cxnLst/>
              <a:rect l="l" t="t"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79" name="Freeform 20"/>
            <p:cNvSpPr/>
            <p:nvPr/>
          </p:nvSpPr>
          <p:spPr>
            <a:xfrm>
              <a:off x="922680" y="6530040"/>
              <a:ext cx="161640" cy="336960"/>
            </a:xfrm>
            <a:custGeom>
              <a:avLst/>
              <a:gdLst/>
              <a:ahLst/>
              <a:cxnLst/>
              <a:rect l="l" t="t"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80" name="Freeform 21"/>
            <p:cNvSpPr/>
            <p:nvPr/>
          </p:nvSpPr>
          <p:spPr>
            <a:xfrm>
              <a:off x="769680" y="5359320"/>
              <a:ext cx="37080" cy="221400"/>
            </a:xfrm>
            <a:custGeom>
              <a:avLst/>
              <a:gdLst/>
              <a:ahLst/>
              <a:cxnLst/>
              <a:rect l="l" t="t"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81" name="Freeform 22"/>
            <p:cNvSpPr/>
            <p:nvPr/>
          </p:nvSpPr>
          <p:spPr>
            <a:xfrm>
              <a:off x="849960" y="6244560"/>
              <a:ext cx="238320" cy="622080"/>
            </a:xfrm>
            <a:custGeom>
              <a:avLst/>
              <a:gdLst/>
              <a:ahLst/>
              <a:cxnLst/>
              <a:rect l="l" t="t"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grpSp>
      <p:grpSp>
        <p:nvGrpSpPr>
          <p:cNvPr id="82" name="Group 9"/>
          <p:cNvGrpSpPr/>
          <p:nvPr/>
        </p:nvGrpSpPr>
        <p:grpSpPr>
          <a:xfrm>
            <a:off x="27360" y="-720"/>
            <a:ext cx="2356200" cy="6853680"/>
            <a:chOff x="27360" y="-720"/>
            <a:chExt cx="2356200" cy="6853680"/>
          </a:xfrm>
        </p:grpSpPr>
        <p:sp>
          <p:nvSpPr>
            <p:cNvPr id="83" name="Freeform 27"/>
            <p:cNvSpPr/>
            <p:nvPr/>
          </p:nvSpPr>
          <p:spPr>
            <a:xfrm>
              <a:off x="27360" y="-720"/>
              <a:ext cx="493920" cy="4400640"/>
            </a:xfrm>
            <a:custGeom>
              <a:avLst/>
              <a:gdLst/>
              <a:ahLst/>
              <a:cxnLst/>
              <a:rect l="l" t="t"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4" name="Freeform 28"/>
            <p:cNvSpPr/>
            <p:nvPr/>
          </p:nvSpPr>
          <p:spPr>
            <a:xfrm>
              <a:off x="550440" y="4316400"/>
              <a:ext cx="423000" cy="1580400"/>
            </a:xfrm>
            <a:custGeom>
              <a:avLst/>
              <a:gdLst/>
              <a:ahLst/>
              <a:cxnLst/>
              <a:rect l="l" t="t"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5" name="Freeform 29"/>
            <p:cNvSpPr/>
            <p:nvPr/>
          </p:nvSpPr>
          <p:spPr>
            <a:xfrm>
              <a:off x="1006200" y="5862600"/>
              <a:ext cx="430560" cy="990360"/>
            </a:xfrm>
            <a:custGeom>
              <a:avLst/>
              <a:gdLst/>
              <a:ahLst/>
              <a:cxnLst/>
              <a:rect l="l" t="t"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6" name="Freeform 30"/>
            <p:cNvSpPr/>
            <p:nvPr/>
          </p:nvSpPr>
          <p:spPr>
            <a:xfrm>
              <a:off x="521640" y="4364280"/>
              <a:ext cx="551520" cy="2235600"/>
            </a:xfrm>
            <a:custGeom>
              <a:avLst/>
              <a:gdLst/>
              <a:ahLst/>
              <a:cxnLst/>
              <a:rect l="l" t="t"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7" name="Freeform 31"/>
            <p:cNvSpPr/>
            <p:nvPr/>
          </p:nvSpPr>
          <p:spPr>
            <a:xfrm>
              <a:off x="468000" y="1289160"/>
              <a:ext cx="173880" cy="3026880"/>
            </a:xfrm>
            <a:custGeom>
              <a:avLst/>
              <a:gdLst/>
              <a:ahLst/>
              <a:cxnLst/>
              <a:rect l="l" t="t"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8" name="Freeform 32"/>
            <p:cNvSpPr/>
            <p:nvPr/>
          </p:nvSpPr>
          <p:spPr>
            <a:xfrm>
              <a:off x="1111680" y="6571440"/>
              <a:ext cx="133920" cy="281160"/>
            </a:xfrm>
            <a:custGeom>
              <a:avLst/>
              <a:gdLst/>
              <a:ahLst/>
              <a:cxnLst/>
              <a:rect l="l" t="t"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89" name="Freeform 33"/>
            <p:cNvSpPr/>
            <p:nvPr/>
          </p:nvSpPr>
          <p:spPr>
            <a:xfrm>
              <a:off x="502560" y="4107600"/>
              <a:ext cx="82080" cy="511200"/>
            </a:xfrm>
            <a:custGeom>
              <a:avLst/>
              <a:gdLst/>
              <a:ahLst/>
              <a:cxnLst/>
              <a:rect l="l" t="t"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90" name="Freeform 34"/>
            <p:cNvSpPr/>
            <p:nvPr/>
          </p:nvSpPr>
          <p:spPr>
            <a:xfrm>
              <a:off x="973800" y="3145680"/>
              <a:ext cx="1409760" cy="2716560"/>
            </a:xfrm>
            <a:custGeom>
              <a:avLst/>
              <a:gdLst/>
              <a:ahLst/>
              <a:cxnLst/>
              <a:rect l="l" t="t"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91" name="Freeform 35"/>
            <p:cNvSpPr/>
            <p:nvPr/>
          </p:nvSpPr>
          <p:spPr>
            <a:xfrm>
              <a:off x="1073520" y="6600240"/>
              <a:ext cx="120240" cy="252720"/>
            </a:xfrm>
            <a:custGeom>
              <a:avLst/>
              <a:gdLst/>
              <a:ahLst/>
              <a:cxnLst/>
              <a:rect l="l" t="t"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92" name="Freeform 36"/>
            <p:cNvSpPr/>
            <p:nvPr/>
          </p:nvSpPr>
          <p:spPr>
            <a:xfrm>
              <a:off x="973800" y="5897160"/>
              <a:ext cx="137520" cy="673920"/>
            </a:xfrm>
            <a:custGeom>
              <a:avLst/>
              <a:gdLst/>
              <a:ahLst/>
              <a:cxnLst/>
              <a:rect l="l" t="t"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93" name="Freeform 37"/>
            <p:cNvSpPr/>
            <p:nvPr/>
          </p:nvSpPr>
          <p:spPr>
            <a:xfrm>
              <a:off x="973800" y="5772600"/>
              <a:ext cx="37800" cy="227520"/>
            </a:xfrm>
            <a:custGeom>
              <a:avLst/>
              <a:gdLst/>
              <a:ahLst/>
              <a:cxnLst/>
              <a:rect l="l" t="t"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94" name="Freeform 38"/>
            <p:cNvSpPr/>
            <p:nvPr/>
          </p:nvSpPr>
          <p:spPr>
            <a:xfrm>
              <a:off x="1006200" y="6322680"/>
              <a:ext cx="210240" cy="530280"/>
            </a:xfrm>
            <a:custGeom>
              <a:avLst/>
              <a:gdLst/>
              <a:ahLst/>
              <a:cxnLst/>
              <a:rect l="l" t="t"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0">
              <a:noFill/>
            </a:ln>
          </p:spPr>
          <p:style>
            <a:lnRef idx="0">
              <a:scrgbClr r="0" g="0" b="0"/>
            </a:lnRef>
            <a:fillRef idx="0">
              <a:scrgbClr r="0" g="0" b="0"/>
            </a:fillRef>
            <a:effectRef idx="0">
              <a:scrgbClr r="0" g="0" b="0"/>
            </a:effectRef>
            <a:fontRef idx="minor"/>
          </p:style>
        </p:sp>
      </p:grpSp>
      <p:sp>
        <p:nvSpPr>
          <p:cNvPr id="95" name="Rectangle 6"/>
          <p:cNvSpPr/>
          <p:nvPr/>
        </p:nvSpPr>
        <p:spPr>
          <a:xfrm>
            <a:off x="0" y="0"/>
            <a:ext cx="182520" cy="6857640"/>
          </a:xfrm>
          <a:prstGeom prst="rect">
            <a:avLst/>
          </a:prstGeom>
          <a:solidFill>
            <a:schemeClr val="tx2"/>
          </a:solidFill>
          <a:ln>
            <a:noFill/>
          </a:ln>
          <a:effectLst>
            <a:outerShdw blurRad="39960" dist="23040" dir="5400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96" name="PlaceHolder 1"/>
          <p:cNvSpPr>
            <a:spLocks noGrp="1"/>
          </p:cNvSpPr>
          <p:nvPr>
            <p:ph type="title"/>
          </p:nvPr>
        </p:nvSpPr>
        <p:spPr>
          <a:xfrm>
            <a:off x="2593080" y="624240"/>
            <a:ext cx="8911440" cy="1280520"/>
          </a:xfrm>
          <a:prstGeom prst="rect">
            <a:avLst/>
          </a:prstGeom>
          <a:noFill/>
          <a:ln w="0">
            <a:noFill/>
          </a:ln>
        </p:spPr>
        <p:txBody>
          <a:bodyPr anchor="t">
            <a:noAutofit/>
          </a:bodyPr>
          <a:lstStyle/>
          <a:p>
            <a:pPr>
              <a:lnSpc>
                <a:spcPct val="100000"/>
              </a:lnSpc>
              <a:buNone/>
            </a:pPr>
            <a:r>
              <a:rPr lang="fr-FR" sz="3600" b="0" strike="noStrike" spc="-1">
                <a:solidFill>
                  <a:srgbClr val="262626"/>
                </a:solidFill>
                <a:latin typeface="Century Gothic"/>
                <a:ea typeface="Arial"/>
              </a:rPr>
              <a:t>Modifiez le style du titre</a:t>
            </a:r>
            <a:endParaRPr lang="en-US" sz="3600" b="0" strike="noStrike" spc="-1">
              <a:solidFill>
                <a:srgbClr val="000000"/>
              </a:solidFill>
              <a:latin typeface="Century Gothic"/>
            </a:endParaRPr>
          </a:p>
        </p:txBody>
      </p:sp>
      <p:sp>
        <p:nvSpPr>
          <p:cNvPr id="97" name="PlaceHolder 2"/>
          <p:cNvSpPr>
            <a:spLocks noGrp="1"/>
          </p:cNvSpPr>
          <p:nvPr>
            <p:ph type="body"/>
          </p:nvPr>
        </p:nvSpPr>
        <p:spPr>
          <a:xfrm>
            <a:off x="2589120" y="2133720"/>
            <a:ext cx="8915040" cy="3777120"/>
          </a:xfrm>
          <a:prstGeom prst="rect">
            <a:avLst/>
          </a:prstGeom>
          <a:noFill/>
          <a:ln w="0">
            <a:noFill/>
          </a:ln>
        </p:spPr>
        <p:txBody>
          <a:bodyPr anchor="t">
            <a:noAutofit/>
          </a:bodyPr>
          <a:lstStyle/>
          <a:p>
            <a:pPr marL="343080" indent="-343080">
              <a:lnSpc>
                <a:spcPct val="100000"/>
              </a:lnSpc>
              <a:spcBef>
                <a:spcPts val="1001"/>
              </a:spcBef>
              <a:buClr>
                <a:srgbClr val="A53010"/>
              </a:buClr>
              <a:buFont typeface="Wingdings 3" charset="2"/>
              <a:buChar char=""/>
            </a:pPr>
            <a:r>
              <a:rPr lang="fr-FR" sz="1800" b="0" strike="noStrike" spc="-1">
                <a:solidFill>
                  <a:srgbClr val="404040"/>
                </a:solidFill>
                <a:latin typeface="Century Gothic"/>
                <a:ea typeface="Arial"/>
              </a:rPr>
              <a:t>Modifier les styles du texte du masque</a:t>
            </a:r>
            <a:endParaRPr lang="en-US" sz="1800" b="0" strike="noStrike" spc="-1">
              <a:solidFill>
                <a:srgbClr val="404040"/>
              </a:solidFill>
              <a:latin typeface="Century Gothic"/>
            </a:endParaRPr>
          </a:p>
          <a:p>
            <a:pPr marL="743040" lvl="1" indent="-285840">
              <a:lnSpc>
                <a:spcPct val="100000"/>
              </a:lnSpc>
              <a:spcBef>
                <a:spcPts val="1001"/>
              </a:spcBef>
              <a:buClr>
                <a:srgbClr val="A53010"/>
              </a:buClr>
              <a:buFont typeface="Wingdings 3" charset="2"/>
              <a:buChar char=""/>
            </a:pPr>
            <a:r>
              <a:rPr lang="fr-FR" sz="1600" b="0" strike="noStrike" spc="-1">
                <a:solidFill>
                  <a:srgbClr val="404040"/>
                </a:solidFill>
                <a:latin typeface="Century Gothic"/>
                <a:ea typeface="Arial"/>
              </a:rPr>
              <a:t>Deuxième niveau</a:t>
            </a:r>
            <a:endParaRPr lang="en-US" sz="1600" b="0" strike="noStrike" spc="-1">
              <a:solidFill>
                <a:srgbClr val="404040"/>
              </a:solidFill>
              <a:latin typeface="Century Gothic"/>
            </a:endParaRPr>
          </a:p>
          <a:p>
            <a:pPr marL="1143000" lvl="2" indent="-228600">
              <a:lnSpc>
                <a:spcPct val="100000"/>
              </a:lnSpc>
              <a:spcBef>
                <a:spcPts val="1001"/>
              </a:spcBef>
              <a:buClr>
                <a:srgbClr val="A53010"/>
              </a:buClr>
              <a:buFont typeface="Wingdings 3" charset="2"/>
              <a:buChar char=""/>
            </a:pPr>
            <a:r>
              <a:rPr lang="fr-FR" sz="1400" b="0" strike="noStrike" spc="-1">
                <a:solidFill>
                  <a:srgbClr val="404040"/>
                </a:solidFill>
                <a:latin typeface="Century Gothic"/>
                <a:ea typeface="Arial"/>
              </a:rPr>
              <a:t>Troisième niveau</a:t>
            </a:r>
            <a:endParaRPr lang="en-US" sz="1400" b="0" strike="noStrike" spc="-1">
              <a:solidFill>
                <a:srgbClr val="404040"/>
              </a:solidFill>
              <a:latin typeface="Century Gothic"/>
            </a:endParaRPr>
          </a:p>
          <a:p>
            <a:pPr marL="1600200" lvl="3" indent="-228600">
              <a:lnSpc>
                <a:spcPct val="100000"/>
              </a:lnSpc>
              <a:spcBef>
                <a:spcPts val="1001"/>
              </a:spcBef>
              <a:buClr>
                <a:srgbClr val="A53010"/>
              </a:buClr>
              <a:buFont typeface="Wingdings 3" charset="2"/>
              <a:buChar char=""/>
            </a:pPr>
            <a:r>
              <a:rPr lang="fr-FR" sz="1200" b="0" strike="noStrike" spc="-1">
                <a:solidFill>
                  <a:srgbClr val="404040"/>
                </a:solidFill>
                <a:latin typeface="Century Gothic"/>
                <a:ea typeface="Arial"/>
              </a:rPr>
              <a:t>Quatrième niveau</a:t>
            </a:r>
            <a:endParaRPr lang="en-US" sz="1200" b="0" strike="noStrike" spc="-1">
              <a:solidFill>
                <a:srgbClr val="404040"/>
              </a:solidFill>
              <a:latin typeface="Century Gothic"/>
            </a:endParaRPr>
          </a:p>
          <a:p>
            <a:pPr marL="2057400" lvl="4" indent="-228600">
              <a:lnSpc>
                <a:spcPct val="100000"/>
              </a:lnSpc>
              <a:spcBef>
                <a:spcPts val="1001"/>
              </a:spcBef>
              <a:buClr>
                <a:srgbClr val="A53010"/>
              </a:buClr>
              <a:buFont typeface="Wingdings 3" charset="2"/>
              <a:buChar char=""/>
            </a:pPr>
            <a:r>
              <a:rPr lang="fr-FR" sz="1200" b="0" strike="noStrike" spc="-1">
                <a:solidFill>
                  <a:srgbClr val="404040"/>
                </a:solidFill>
                <a:latin typeface="Century Gothic"/>
                <a:ea typeface="Arial"/>
              </a:rPr>
              <a:t>Cinquième niveau</a:t>
            </a:r>
            <a:endParaRPr lang="en-US" sz="1200" b="0" strike="noStrike" spc="-1">
              <a:solidFill>
                <a:srgbClr val="404040"/>
              </a:solidFill>
              <a:latin typeface="Century Gothic"/>
            </a:endParaRPr>
          </a:p>
        </p:txBody>
      </p:sp>
      <p:sp>
        <p:nvSpPr>
          <p:cNvPr id="98" name="PlaceHolder 3"/>
          <p:cNvSpPr>
            <a:spLocks noGrp="1"/>
          </p:cNvSpPr>
          <p:nvPr>
            <p:ph type="dt" idx="4"/>
          </p:nvPr>
        </p:nvSpPr>
        <p:spPr>
          <a:xfrm>
            <a:off x="10361520" y="6130440"/>
            <a:ext cx="1145880" cy="370080"/>
          </a:xfrm>
          <a:prstGeom prst="rect">
            <a:avLst/>
          </a:prstGeom>
          <a:noFill/>
          <a:ln w="0">
            <a:noFill/>
          </a:ln>
        </p:spPr>
        <p:txBody>
          <a:bodyPr anchor="ctr">
            <a:noAutofit/>
          </a:bodyPr>
          <a:lstStyle>
            <a:lvl1pPr>
              <a:defRPr lang="fr-FR" sz="1400" b="0" strike="noStrike" spc="-1">
                <a:latin typeface="Times New Roman"/>
              </a:defRPr>
            </a:lvl1pPr>
          </a:lstStyle>
          <a:p>
            <a:r>
              <a:rPr lang="fr-FR" sz="1400" b="0" strike="noStrike" spc="-1">
                <a:latin typeface="Times New Roman"/>
              </a:rPr>
              <a:t>&lt;date/heure&gt;</a:t>
            </a:r>
          </a:p>
        </p:txBody>
      </p:sp>
      <p:sp>
        <p:nvSpPr>
          <p:cNvPr id="99" name="PlaceHolder 4"/>
          <p:cNvSpPr>
            <a:spLocks noGrp="1"/>
          </p:cNvSpPr>
          <p:nvPr>
            <p:ph type="ftr" idx="5"/>
          </p:nvPr>
        </p:nvSpPr>
        <p:spPr>
          <a:xfrm>
            <a:off x="2589120" y="6135840"/>
            <a:ext cx="7619760" cy="364680"/>
          </a:xfrm>
          <a:prstGeom prst="rect">
            <a:avLst/>
          </a:prstGeom>
          <a:noFill/>
          <a:ln w="0">
            <a:noFill/>
          </a:ln>
        </p:spPr>
        <p:txBody>
          <a:bodyPr anchor="ctr">
            <a:noAutofit/>
          </a:bodyPr>
          <a:lstStyle>
            <a:lvl1pPr algn="ctr">
              <a:buNone/>
              <a:defRPr lang="fr-FR" sz="1400" b="0" strike="noStrike" spc="-1">
                <a:latin typeface="Times New Roman"/>
              </a:defRPr>
            </a:lvl1pPr>
          </a:lstStyle>
          <a:p>
            <a:pPr algn="ctr">
              <a:buNone/>
            </a:pPr>
            <a:r>
              <a:rPr lang="fr-FR" sz="1400" b="0" strike="noStrike" spc="-1">
                <a:latin typeface="Times New Roman"/>
              </a:rPr>
              <a:t>&lt;pied de page&gt;</a:t>
            </a:r>
          </a:p>
        </p:txBody>
      </p:sp>
      <p:sp>
        <p:nvSpPr>
          <p:cNvPr id="100" name="Freeform 11"/>
          <p:cNvSpPr/>
          <p:nvPr/>
        </p:nvSpPr>
        <p:spPr>
          <a:xfrm flipV="1">
            <a:off x="-3960" y="713880"/>
            <a:ext cx="1588320" cy="506880"/>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0">
            <a:noFill/>
          </a:ln>
        </p:spPr>
        <p:style>
          <a:lnRef idx="0">
            <a:scrgbClr r="0" g="0" b="0"/>
          </a:lnRef>
          <a:fillRef idx="0">
            <a:scrgbClr r="0" g="0" b="0"/>
          </a:fillRef>
          <a:effectRef idx="0">
            <a:scrgbClr r="0" g="0" b="0"/>
          </a:effectRef>
          <a:fontRef idx="minor"/>
        </p:style>
      </p:sp>
      <p:sp>
        <p:nvSpPr>
          <p:cNvPr id="101" name="PlaceHolder 5"/>
          <p:cNvSpPr>
            <a:spLocks noGrp="1"/>
          </p:cNvSpPr>
          <p:nvPr>
            <p:ph type="sldNum" idx="6"/>
          </p:nvPr>
        </p:nvSpPr>
        <p:spPr>
          <a:xfrm>
            <a:off x="531720" y="787680"/>
            <a:ext cx="779400" cy="364680"/>
          </a:xfrm>
          <a:prstGeom prst="rect">
            <a:avLst/>
          </a:prstGeom>
          <a:noFill/>
          <a:ln w="0">
            <a:noFill/>
          </a:ln>
        </p:spPr>
        <p:txBody>
          <a:bodyPr anchor="ctr">
            <a:noAutofit/>
          </a:bodyPr>
          <a:lstStyle>
            <a:lvl1pPr>
              <a:defRPr lang="fr-FR" sz="2400" b="0" strike="noStrike" spc="-1">
                <a:latin typeface="Times New Roman"/>
              </a:defRPr>
            </a:lvl1pPr>
          </a:lstStyle>
          <a:p>
            <a:endParaRPr lang="fr-FR"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DFE7C4"/>
            </a:gs>
            <a:gs pos="100000">
              <a:srgbClr val="FFFFFF"/>
            </a:gs>
          </a:gsLst>
          <a:lin ang="13500000"/>
        </a:gradFill>
        <a:effectLst/>
      </p:bgPr>
    </p:bg>
    <p:spTree>
      <p:nvGrpSpPr>
        <p:cNvPr id="1" name=""/>
        <p:cNvGrpSpPr/>
        <p:nvPr/>
      </p:nvGrpSpPr>
      <p:grpSpPr>
        <a:xfrm>
          <a:off x="0" y="0"/>
          <a:ext cx="0" cy="0"/>
          <a:chOff x="0" y="0"/>
          <a:chExt cx="0" cy="0"/>
        </a:xfrm>
      </p:grpSpPr>
      <p:grpSp>
        <p:nvGrpSpPr>
          <p:cNvPr id="138" name="Group 22"/>
          <p:cNvGrpSpPr/>
          <p:nvPr/>
        </p:nvGrpSpPr>
        <p:grpSpPr>
          <a:xfrm>
            <a:off x="0" y="228600"/>
            <a:ext cx="2851200" cy="6638400"/>
            <a:chOff x="0" y="228600"/>
            <a:chExt cx="2851200" cy="6638400"/>
          </a:xfrm>
        </p:grpSpPr>
        <p:sp>
          <p:nvSpPr>
            <p:cNvPr id="139" name="Freeform 11"/>
            <p:cNvSpPr/>
            <p:nvPr/>
          </p:nvSpPr>
          <p:spPr>
            <a:xfrm>
              <a:off x="0" y="2575080"/>
              <a:ext cx="100440" cy="625680"/>
            </a:xfrm>
            <a:custGeom>
              <a:avLst/>
              <a:gdLst/>
              <a:ahLst/>
              <a:cxnLst/>
              <a:rect l="l" t="t"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0" name="Freeform 12"/>
            <p:cNvSpPr/>
            <p:nvPr/>
          </p:nvSpPr>
          <p:spPr>
            <a:xfrm>
              <a:off x="128520" y="3156480"/>
              <a:ext cx="646200" cy="2322000"/>
            </a:xfrm>
            <a:custGeom>
              <a:avLst/>
              <a:gdLst/>
              <a:ahLst/>
              <a:cxnLst/>
              <a:rect l="l" t="t"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1" name="Freeform 13"/>
            <p:cNvSpPr/>
            <p:nvPr/>
          </p:nvSpPr>
          <p:spPr>
            <a:xfrm>
              <a:off x="807120" y="5447160"/>
              <a:ext cx="609120" cy="1419840"/>
            </a:xfrm>
            <a:custGeom>
              <a:avLst/>
              <a:gdLst/>
              <a:ahLst/>
              <a:cxnLst/>
              <a:rect l="l" t="t"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2" name="Freeform 14"/>
            <p:cNvSpPr/>
            <p:nvPr/>
          </p:nvSpPr>
          <p:spPr>
            <a:xfrm>
              <a:off x="959760" y="6503760"/>
              <a:ext cx="171000" cy="363240"/>
            </a:xfrm>
            <a:custGeom>
              <a:avLst/>
              <a:gdLst/>
              <a:ahLst/>
              <a:cxnLst/>
              <a:rect l="l" t="t"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3" name="Freeform 15"/>
            <p:cNvSpPr/>
            <p:nvPr/>
          </p:nvSpPr>
          <p:spPr>
            <a:xfrm>
              <a:off x="100800" y="3201120"/>
              <a:ext cx="821520" cy="3328200"/>
            </a:xfrm>
            <a:custGeom>
              <a:avLst/>
              <a:gdLst/>
              <a:ahLst/>
              <a:cxnLst/>
              <a:rect l="l" t="t"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4" name="Freeform 16"/>
            <p:cNvSpPr/>
            <p:nvPr/>
          </p:nvSpPr>
          <p:spPr>
            <a:xfrm>
              <a:off x="22320" y="228600"/>
              <a:ext cx="105840" cy="2927520"/>
            </a:xfrm>
            <a:custGeom>
              <a:avLst/>
              <a:gdLst/>
              <a:ahLst/>
              <a:cxnLst/>
              <a:rect l="l" t="t"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5" name="Freeform 17"/>
            <p:cNvSpPr/>
            <p:nvPr/>
          </p:nvSpPr>
          <p:spPr>
            <a:xfrm>
              <a:off x="78120" y="2944080"/>
              <a:ext cx="77760" cy="493560"/>
            </a:xfrm>
            <a:custGeom>
              <a:avLst/>
              <a:gdLst/>
              <a:ahLst/>
              <a:cxnLst/>
              <a:rect l="l" t="t"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6" name="Freeform 18"/>
            <p:cNvSpPr/>
            <p:nvPr/>
          </p:nvSpPr>
          <p:spPr>
            <a:xfrm>
              <a:off x="769680" y="5478840"/>
              <a:ext cx="189720" cy="1024560"/>
            </a:xfrm>
            <a:custGeom>
              <a:avLst/>
              <a:gdLst/>
              <a:ahLst/>
              <a:cxnLst/>
              <a:rect l="l" t="t"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7" name="Freeform 19"/>
            <p:cNvSpPr/>
            <p:nvPr/>
          </p:nvSpPr>
          <p:spPr>
            <a:xfrm>
              <a:off x="775440" y="1398960"/>
              <a:ext cx="2075760" cy="4047840"/>
            </a:xfrm>
            <a:custGeom>
              <a:avLst/>
              <a:gdLst/>
              <a:ahLst/>
              <a:cxnLst/>
              <a:rect l="l" t="t"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8" name="Freeform 20"/>
            <p:cNvSpPr/>
            <p:nvPr/>
          </p:nvSpPr>
          <p:spPr>
            <a:xfrm>
              <a:off x="922680" y="6530040"/>
              <a:ext cx="161640" cy="336960"/>
            </a:xfrm>
            <a:custGeom>
              <a:avLst/>
              <a:gdLst/>
              <a:ahLst/>
              <a:cxnLst/>
              <a:rect l="l" t="t"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49" name="Freeform 21"/>
            <p:cNvSpPr/>
            <p:nvPr/>
          </p:nvSpPr>
          <p:spPr>
            <a:xfrm>
              <a:off x="769680" y="5359320"/>
              <a:ext cx="37080" cy="221400"/>
            </a:xfrm>
            <a:custGeom>
              <a:avLst/>
              <a:gdLst/>
              <a:ahLst/>
              <a:cxnLst/>
              <a:rect l="l" t="t"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sp>
          <p:nvSpPr>
            <p:cNvPr id="150" name="Freeform 22"/>
            <p:cNvSpPr/>
            <p:nvPr/>
          </p:nvSpPr>
          <p:spPr>
            <a:xfrm>
              <a:off x="849960" y="6244560"/>
              <a:ext cx="238320" cy="622080"/>
            </a:xfrm>
            <a:custGeom>
              <a:avLst/>
              <a:gdLst/>
              <a:ahLst/>
              <a:cxnLst/>
              <a:rect l="l" t="t"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0">
              <a:noFill/>
            </a:ln>
          </p:spPr>
          <p:style>
            <a:lnRef idx="0">
              <a:scrgbClr r="0" g="0" b="0"/>
            </a:lnRef>
            <a:fillRef idx="0">
              <a:scrgbClr r="0" g="0" b="0"/>
            </a:fillRef>
            <a:effectRef idx="0">
              <a:scrgbClr r="0" g="0" b="0"/>
            </a:effectRef>
            <a:fontRef idx="minor"/>
          </p:style>
        </p:sp>
      </p:grpSp>
      <p:grpSp>
        <p:nvGrpSpPr>
          <p:cNvPr id="151" name="Group 9"/>
          <p:cNvGrpSpPr/>
          <p:nvPr/>
        </p:nvGrpSpPr>
        <p:grpSpPr>
          <a:xfrm>
            <a:off x="27360" y="-720"/>
            <a:ext cx="2356200" cy="6853680"/>
            <a:chOff x="27360" y="-720"/>
            <a:chExt cx="2356200" cy="6853680"/>
          </a:xfrm>
        </p:grpSpPr>
        <p:sp>
          <p:nvSpPr>
            <p:cNvPr id="152" name="Freeform 27"/>
            <p:cNvSpPr/>
            <p:nvPr/>
          </p:nvSpPr>
          <p:spPr>
            <a:xfrm>
              <a:off x="27360" y="-720"/>
              <a:ext cx="493920" cy="4400640"/>
            </a:xfrm>
            <a:custGeom>
              <a:avLst/>
              <a:gdLst/>
              <a:ahLst/>
              <a:cxnLst/>
              <a:rect l="l" t="t"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3" name="Freeform 28"/>
            <p:cNvSpPr/>
            <p:nvPr/>
          </p:nvSpPr>
          <p:spPr>
            <a:xfrm>
              <a:off x="550440" y="4316400"/>
              <a:ext cx="423000" cy="1580400"/>
            </a:xfrm>
            <a:custGeom>
              <a:avLst/>
              <a:gdLst/>
              <a:ahLst/>
              <a:cxnLst/>
              <a:rect l="l" t="t"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4" name="Freeform 29"/>
            <p:cNvSpPr/>
            <p:nvPr/>
          </p:nvSpPr>
          <p:spPr>
            <a:xfrm>
              <a:off x="1006200" y="5862600"/>
              <a:ext cx="430560" cy="990360"/>
            </a:xfrm>
            <a:custGeom>
              <a:avLst/>
              <a:gdLst/>
              <a:ahLst/>
              <a:cxnLst/>
              <a:rect l="l" t="t"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5" name="Freeform 30"/>
            <p:cNvSpPr/>
            <p:nvPr/>
          </p:nvSpPr>
          <p:spPr>
            <a:xfrm>
              <a:off x="521640" y="4364280"/>
              <a:ext cx="551520" cy="2235600"/>
            </a:xfrm>
            <a:custGeom>
              <a:avLst/>
              <a:gdLst/>
              <a:ahLst/>
              <a:cxnLst/>
              <a:rect l="l" t="t"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6" name="Freeform 31"/>
            <p:cNvSpPr/>
            <p:nvPr/>
          </p:nvSpPr>
          <p:spPr>
            <a:xfrm>
              <a:off x="468000" y="1289160"/>
              <a:ext cx="173880" cy="3026880"/>
            </a:xfrm>
            <a:custGeom>
              <a:avLst/>
              <a:gdLst/>
              <a:ahLst/>
              <a:cxnLst/>
              <a:rect l="l" t="t"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7" name="Freeform 32"/>
            <p:cNvSpPr/>
            <p:nvPr/>
          </p:nvSpPr>
          <p:spPr>
            <a:xfrm>
              <a:off x="1111680" y="6571440"/>
              <a:ext cx="133920" cy="281160"/>
            </a:xfrm>
            <a:custGeom>
              <a:avLst/>
              <a:gdLst/>
              <a:ahLst/>
              <a:cxnLst/>
              <a:rect l="l" t="t"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8" name="Freeform 33"/>
            <p:cNvSpPr/>
            <p:nvPr/>
          </p:nvSpPr>
          <p:spPr>
            <a:xfrm>
              <a:off x="502560" y="4107600"/>
              <a:ext cx="82080" cy="511200"/>
            </a:xfrm>
            <a:custGeom>
              <a:avLst/>
              <a:gdLst/>
              <a:ahLst/>
              <a:cxnLst/>
              <a:rect l="l" t="t"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59" name="Freeform 34"/>
            <p:cNvSpPr/>
            <p:nvPr/>
          </p:nvSpPr>
          <p:spPr>
            <a:xfrm>
              <a:off x="973800" y="3145680"/>
              <a:ext cx="1409760" cy="2716560"/>
            </a:xfrm>
            <a:custGeom>
              <a:avLst/>
              <a:gdLst/>
              <a:ahLst/>
              <a:cxnLst/>
              <a:rect l="l" t="t"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60" name="Freeform 35"/>
            <p:cNvSpPr/>
            <p:nvPr/>
          </p:nvSpPr>
          <p:spPr>
            <a:xfrm>
              <a:off x="1073520" y="6600240"/>
              <a:ext cx="120240" cy="252720"/>
            </a:xfrm>
            <a:custGeom>
              <a:avLst/>
              <a:gdLst/>
              <a:ahLst/>
              <a:cxnLst/>
              <a:rect l="l" t="t"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61" name="Freeform 36"/>
            <p:cNvSpPr/>
            <p:nvPr/>
          </p:nvSpPr>
          <p:spPr>
            <a:xfrm>
              <a:off x="973800" y="5897160"/>
              <a:ext cx="137520" cy="673920"/>
            </a:xfrm>
            <a:custGeom>
              <a:avLst/>
              <a:gdLst/>
              <a:ahLst/>
              <a:cxnLst/>
              <a:rect l="l" t="t"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62" name="Freeform 37"/>
            <p:cNvSpPr/>
            <p:nvPr/>
          </p:nvSpPr>
          <p:spPr>
            <a:xfrm>
              <a:off x="973800" y="5772600"/>
              <a:ext cx="37800" cy="227520"/>
            </a:xfrm>
            <a:custGeom>
              <a:avLst/>
              <a:gdLst/>
              <a:ahLst/>
              <a:cxnLst/>
              <a:rect l="l" t="t"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0">
              <a:noFill/>
            </a:ln>
          </p:spPr>
          <p:style>
            <a:lnRef idx="0">
              <a:scrgbClr r="0" g="0" b="0"/>
            </a:lnRef>
            <a:fillRef idx="0">
              <a:scrgbClr r="0" g="0" b="0"/>
            </a:fillRef>
            <a:effectRef idx="0">
              <a:scrgbClr r="0" g="0" b="0"/>
            </a:effectRef>
            <a:fontRef idx="minor"/>
          </p:style>
        </p:sp>
        <p:sp>
          <p:nvSpPr>
            <p:cNvPr id="163" name="Freeform 38"/>
            <p:cNvSpPr/>
            <p:nvPr/>
          </p:nvSpPr>
          <p:spPr>
            <a:xfrm>
              <a:off x="1006200" y="6322680"/>
              <a:ext cx="210240" cy="530280"/>
            </a:xfrm>
            <a:custGeom>
              <a:avLst/>
              <a:gdLst/>
              <a:ahLst/>
              <a:cxnLst/>
              <a:rect l="l" t="t"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0">
              <a:noFill/>
            </a:ln>
          </p:spPr>
          <p:style>
            <a:lnRef idx="0">
              <a:scrgbClr r="0" g="0" b="0"/>
            </a:lnRef>
            <a:fillRef idx="0">
              <a:scrgbClr r="0" g="0" b="0"/>
            </a:fillRef>
            <a:effectRef idx="0">
              <a:scrgbClr r="0" g="0" b="0"/>
            </a:effectRef>
            <a:fontRef idx="minor"/>
          </p:style>
        </p:sp>
      </p:grpSp>
      <p:sp>
        <p:nvSpPr>
          <p:cNvPr id="164" name="Rectangle 6"/>
          <p:cNvSpPr/>
          <p:nvPr/>
        </p:nvSpPr>
        <p:spPr>
          <a:xfrm>
            <a:off x="0" y="0"/>
            <a:ext cx="182520" cy="6857640"/>
          </a:xfrm>
          <a:prstGeom prst="rect">
            <a:avLst/>
          </a:prstGeom>
          <a:solidFill>
            <a:schemeClr val="tx2"/>
          </a:solidFill>
          <a:ln>
            <a:noFill/>
          </a:ln>
          <a:effectLst>
            <a:outerShdw blurRad="39960" dist="23040" dir="540000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165" name="PlaceHolder 1"/>
          <p:cNvSpPr>
            <a:spLocks noGrp="1"/>
          </p:cNvSpPr>
          <p:nvPr>
            <p:ph type="dt" idx="7"/>
          </p:nvPr>
        </p:nvSpPr>
        <p:spPr>
          <a:xfrm>
            <a:off x="10361520" y="6130440"/>
            <a:ext cx="1145880" cy="370080"/>
          </a:xfrm>
          <a:prstGeom prst="rect">
            <a:avLst/>
          </a:prstGeom>
          <a:noFill/>
          <a:ln w="0">
            <a:noFill/>
          </a:ln>
        </p:spPr>
        <p:txBody>
          <a:bodyPr anchor="ctr">
            <a:noAutofit/>
          </a:bodyPr>
          <a:lstStyle>
            <a:lvl1pPr>
              <a:defRPr lang="fr-FR" sz="1400" b="0" strike="noStrike" spc="-1">
                <a:latin typeface="Times New Roman"/>
              </a:defRPr>
            </a:lvl1pPr>
          </a:lstStyle>
          <a:p>
            <a:r>
              <a:rPr lang="fr-FR" sz="1400" b="0" strike="noStrike" spc="-1">
                <a:latin typeface="Times New Roman"/>
              </a:rPr>
              <a:t>&lt;date/heure&gt;</a:t>
            </a:r>
          </a:p>
        </p:txBody>
      </p:sp>
      <p:sp>
        <p:nvSpPr>
          <p:cNvPr id="166" name="PlaceHolder 2"/>
          <p:cNvSpPr>
            <a:spLocks noGrp="1"/>
          </p:cNvSpPr>
          <p:nvPr>
            <p:ph type="ftr" idx="8"/>
          </p:nvPr>
        </p:nvSpPr>
        <p:spPr>
          <a:xfrm>
            <a:off x="2589120" y="6135840"/>
            <a:ext cx="7619760" cy="364680"/>
          </a:xfrm>
          <a:prstGeom prst="rect">
            <a:avLst/>
          </a:prstGeom>
          <a:noFill/>
          <a:ln w="0">
            <a:noFill/>
          </a:ln>
        </p:spPr>
        <p:txBody>
          <a:bodyPr anchor="ctr">
            <a:noAutofit/>
          </a:bodyPr>
          <a:lstStyle>
            <a:lvl1pPr algn="ctr">
              <a:buNone/>
              <a:defRPr lang="fr-FR" sz="1400" b="0" strike="noStrike" spc="-1">
                <a:latin typeface="Times New Roman"/>
              </a:defRPr>
            </a:lvl1pPr>
          </a:lstStyle>
          <a:p>
            <a:pPr algn="ctr">
              <a:buNone/>
            </a:pPr>
            <a:r>
              <a:rPr lang="fr-FR" sz="1400" b="0" strike="noStrike" spc="-1">
                <a:latin typeface="Times New Roman"/>
              </a:rPr>
              <a:t>&lt;pied de page&gt;</a:t>
            </a:r>
          </a:p>
        </p:txBody>
      </p:sp>
      <p:sp>
        <p:nvSpPr>
          <p:cNvPr id="167" name="Freeform 11"/>
          <p:cNvSpPr/>
          <p:nvPr/>
        </p:nvSpPr>
        <p:spPr>
          <a:xfrm flipV="1">
            <a:off x="-3960" y="713880"/>
            <a:ext cx="1588320" cy="506880"/>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0">
            <a:noFill/>
          </a:ln>
        </p:spPr>
        <p:style>
          <a:lnRef idx="0">
            <a:scrgbClr r="0" g="0" b="0"/>
          </a:lnRef>
          <a:fillRef idx="0">
            <a:scrgbClr r="0" g="0" b="0"/>
          </a:fillRef>
          <a:effectRef idx="0">
            <a:scrgbClr r="0" g="0" b="0"/>
          </a:effectRef>
          <a:fontRef idx="minor"/>
        </p:style>
      </p:sp>
      <p:sp>
        <p:nvSpPr>
          <p:cNvPr id="168" name="PlaceHolder 3"/>
          <p:cNvSpPr>
            <a:spLocks noGrp="1"/>
          </p:cNvSpPr>
          <p:nvPr>
            <p:ph type="sldNum" idx="9"/>
          </p:nvPr>
        </p:nvSpPr>
        <p:spPr>
          <a:xfrm>
            <a:off x="531720" y="787680"/>
            <a:ext cx="779400" cy="364680"/>
          </a:xfrm>
          <a:prstGeom prst="rect">
            <a:avLst/>
          </a:prstGeom>
          <a:noFill/>
          <a:ln w="0">
            <a:noFill/>
          </a:ln>
        </p:spPr>
        <p:txBody>
          <a:bodyPr anchor="ctr">
            <a:noAutofit/>
          </a:bodyPr>
          <a:lstStyle>
            <a:lvl1pPr>
              <a:defRPr lang="fr-FR" sz="2400" b="0" strike="noStrike" spc="-1">
                <a:latin typeface="Times New Roman"/>
              </a:defRPr>
            </a:lvl1pPr>
          </a:lstStyle>
          <a:p>
            <a:endParaRPr lang="fr-FR" sz="2400" b="0" strike="noStrike" spc="-1">
              <a:latin typeface="Times New Roman"/>
            </a:endParaRPr>
          </a:p>
        </p:txBody>
      </p:sp>
      <p:sp>
        <p:nvSpPr>
          <p:cNvPr id="169" name="PlaceHolder 4"/>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r>
              <a:rPr lang="en-US" sz="1800" b="0" strike="noStrike" spc="-1">
                <a:solidFill>
                  <a:srgbClr val="000000"/>
                </a:solidFill>
                <a:latin typeface="Century Gothic"/>
              </a:rPr>
              <a:t>Cliquez pour éditer le format du texte-titre</a:t>
            </a:r>
          </a:p>
        </p:txBody>
      </p:sp>
      <p:sp>
        <p:nvSpPr>
          <p:cNvPr id="170"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1800" b="0" strike="noStrike" spc="-1">
                <a:solidFill>
                  <a:srgbClr val="404040"/>
                </a:solidFill>
                <a:latin typeface="Century Gothic"/>
              </a:rPr>
              <a:t>Cliquez pour éditer le format du plan de texte</a:t>
            </a:r>
          </a:p>
          <a:p>
            <a:pPr marL="864000" lvl="1" indent="-324000">
              <a:spcBef>
                <a:spcPts val="1134"/>
              </a:spcBef>
              <a:buClr>
                <a:srgbClr val="000000"/>
              </a:buClr>
              <a:buSzPct val="75000"/>
              <a:buFont typeface="Symbol" charset="2"/>
              <a:buChar char=""/>
            </a:pPr>
            <a:r>
              <a:rPr lang="en-US" sz="1400" b="0" strike="noStrike" spc="-1">
                <a:solidFill>
                  <a:srgbClr val="404040"/>
                </a:solidFill>
                <a:latin typeface="Century Gothic"/>
              </a:rPr>
              <a:t>Second niveau de plan</a:t>
            </a:r>
          </a:p>
          <a:p>
            <a:pPr marL="1296000" lvl="2" indent="-288000">
              <a:spcBef>
                <a:spcPts val="850"/>
              </a:spcBef>
              <a:buClr>
                <a:srgbClr val="000000"/>
              </a:buClr>
              <a:buSzPct val="45000"/>
              <a:buFont typeface="Wingdings" charset="2"/>
              <a:buChar char=""/>
            </a:pPr>
            <a:r>
              <a:rPr lang="en-US" sz="1200" b="0" strike="noStrike" spc="-1">
                <a:solidFill>
                  <a:srgbClr val="404040"/>
                </a:solidFill>
                <a:latin typeface="Century Gothic"/>
              </a:rPr>
              <a:t>Troisième niveau de plan</a:t>
            </a:r>
          </a:p>
          <a:p>
            <a:pPr marL="1728000" lvl="3" indent="-216000">
              <a:spcBef>
                <a:spcPts val="567"/>
              </a:spcBef>
              <a:buClr>
                <a:srgbClr val="000000"/>
              </a:buClr>
              <a:buSzPct val="75000"/>
              <a:buFont typeface="Symbol" charset="2"/>
              <a:buChar char=""/>
            </a:pPr>
            <a:r>
              <a:rPr lang="en-US" sz="1200" b="0" strike="noStrike" spc="-1">
                <a:solidFill>
                  <a:srgbClr val="404040"/>
                </a:solidFill>
                <a:latin typeface="Century Gothic"/>
              </a:rPr>
              <a:t>Quatrième niveau de plan</a:t>
            </a:r>
          </a:p>
          <a:p>
            <a:pPr marL="2160000" lvl="4" indent="-216000">
              <a:spcBef>
                <a:spcPts val="283"/>
              </a:spcBef>
              <a:buClr>
                <a:srgbClr val="000000"/>
              </a:buClr>
              <a:buSzPct val="45000"/>
              <a:buFont typeface="Wingdings" charset="2"/>
              <a:buChar char=""/>
            </a:pPr>
            <a:r>
              <a:rPr lang="en-US" sz="2000" b="0" strike="noStrike" spc="-1">
                <a:solidFill>
                  <a:srgbClr val="404040"/>
                </a:solidFill>
                <a:latin typeface="Century Gothic"/>
              </a:rPr>
              <a:t>Cinquième niveau de plan</a:t>
            </a:r>
          </a:p>
          <a:p>
            <a:pPr marL="2592000" lvl="5" indent="-216000">
              <a:spcBef>
                <a:spcPts val="283"/>
              </a:spcBef>
              <a:buClr>
                <a:srgbClr val="000000"/>
              </a:buClr>
              <a:buSzPct val="45000"/>
              <a:buFont typeface="Wingdings" charset="2"/>
              <a:buChar char=""/>
            </a:pPr>
            <a:r>
              <a:rPr lang="en-US" sz="2000" b="0" strike="noStrike" spc="-1">
                <a:solidFill>
                  <a:srgbClr val="404040"/>
                </a:solidFill>
                <a:latin typeface="Century Gothic"/>
              </a:rPr>
              <a:t>Sixième niveau de plan</a:t>
            </a:r>
          </a:p>
          <a:p>
            <a:pPr marL="3024000" lvl="6" indent="-216000">
              <a:spcBef>
                <a:spcPts val="283"/>
              </a:spcBef>
              <a:buClr>
                <a:srgbClr val="000000"/>
              </a:buClr>
              <a:buSzPct val="45000"/>
              <a:buFont typeface="Wingdings" charset="2"/>
              <a:buChar char=""/>
            </a:pPr>
            <a:r>
              <a:rPr lang="en-US" sz="2000" b="0" strike="noStrike" spc="-1">
                <a:solidFill>
                  <a:srgbClr val="404040"/>
                </a:solidFill>
                <a:latin typeface="Century Gothic"/>
              </a:rPr>
              <a:t>Septième niveau de plan</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 name="Image 4"/>
          <p:cNvPicPr/>
          <p:nvPr/>
        </p:nvPicPr>
        <p:blipFill>
          <a:blip r:embed="rId2"/>
          <a:stretch/>
        </p:blipFill>
        <p:spPr>
          <a:xfrm>
            <a:off x="790200" y="164880"/>
            <a:ext cx="1149120" cy="1149120"/>
          </a:xfrm>
          <a:prstGeom prst="rect">
            <a:avLst/>
          </a:prstGeom>
          <a:ln w="0">
            <a:noFill/>
          </a:ln>
        </p:spPr>
      </p:pic>
      <p:sp>
        <p:nvSpPr>
          <p:cNvPr id="214" name="ZoneTexte 2"/>
          <p:cNvSpPr/>
          <p:nvPr/>
        </p:nvSpPr>
        <p:spPr>
          <a:xfrm>
            <a:off x="1760400" y="2116080"/>
            <a:ext cx="1046448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fr-FR" sz="2400" b="1" strike="noStrike" spc="-1" dirty="0">
                <a:solidFill>
                  <a:srgbClr val="000000"/>
                </a:solidFill>
                <a:latin typeface="Century Gothic"/>
                <a:ea typeface="Arial"/>
              </a:rPr>
              <a:t>Co-enseignement option Électronique et Réseaux</a:t>
            </a:r>
            <a:endParaRPr lang="fr-FR" sz="2400" b="0" strike="noStrike" spc="-1" dirty="0">
              <a:latin typeface="Arial"/>
            </a:endParaRPr>
          </a:p>
          <a:p>
            <a:pPr>
              <a:lnSpc>
                <a:spcPct val="100000"/>
              </a:lnSpc>
              <a:buNone/>
            </a:pPr>
            <a:r>
              <a:rPr lang="fr-FR" sz="2400" b="1" strike="noStrike" spc="-1" dirty="0">
                <a:solidFill>
                  <a:srgbClr val="000000"/>
                </a:solidFill>
                <a:latin typeface="Century Gothic"/>
                <a:ea typeface="Arial"/>
              </a:rPr>
              <a:t>Projet d’enseignement élaboré en commun</a:t>
            </a:r>
            <a:endParaRPr lang="fr-FR" sz="2400" b="0" strike="noStrike" spc="-1" dirty="0">
              <a:latin typeface="Arial"/>
            </a:endParaRPr>
          </a:p>
        </p:txBody>
      </p:sp>
      <p:sp>
        <p:nvSpPr>
          <p:cNvPr id="215" name="ZoneTexte 6"/>
          <p:cNvSpPr/>
          <p:nvPr/>
        </p:nvSpPr>
        <p:spPr>
          <a:xfrm>
            <a:off x="180000" y="6483960"/>
            <a:ext cx="5728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fr-FR" sz="1800" b="1" strike="noStrike" spc="-1" dirty="0">
                <a:solidFill>
                  <a:srgbClr val="000000"/>
                </a:solidFill>
                <a:latin typeface="Century Gothic"/>
                <a:ea typeface="Arial"/>
              </a:rPr>
              <a:t>Séminaire académique 20 février 2024</a:t>
            </a:r>
            <a:endParaRPr lang="fr-FR" sz="1800" b="0" strike="noStrike" spc="-1" dirty="0">
              <a:latin typeface="Arial"/>
            </a:endParaRPr>
          </a:p>
        </p:txBody>
      </p:sp>
      <p:sp>
        <p:nvSpPr>
          <p:cNvPr id="216" name="PlaceHolder 1"/>
          <p:cNvSpPr>
            <a:spLocks noGrp="1"/>
          </p:cNvSpPr>
          <p:nvPr>
            <p:ph type="title"/>
          </p:nvPr>
        </p:nvSpPr>
        <p:spPr>
          <a:xfrm>
            <a:off x="1760400" y="1314360"/>
            <a:ext cx="10431360" cy="872640"/>
          </a:xfrm>
          <a:prstGeom prst="rect">
            <a:avLst/>
          </a:prstGeom>
          <a:noFill/>
          <a:ln w="0">
            <a:noFill/>
          </a:ln>
        </p:spPr>
        <p:txBody>
          <a:bodyPr anchor="b">
            <a:normAutofit/>
          </a:bodyPr>
          <a:lstStyle/>
          <a:p>
            <a:pPr>
              <a:lnSpc>
                <a:spcPct val="100000"/>
              </a:lnSpc>
              <a:buNone/>
            </a:pPr>
            <a:r>
              <a:rPr lang="fr-FR" sz="4800" b="1" strike="noStrike" spc="-1" noProof="0" dirty="0" smtClean="0">
                <a:solidFill>
                  <a:srgbClr val="B6C882"/>
                </a:solidFill>
                <a:latin typeface="Century Gothic"/>
                <a:ea typeface="Arial"/>
              </a:rPr>
              <a:t>BTS CIEL</a:t>
            </a:r>
            <a:endParaRPr lang="fr-FR" sz="4800" b="0" strike="noStrike" spc="-1" noProof="0" dirty="0">
              <a:solidFill>
                <a:srgbClr val="000000"/>
              </a:solidFill>
              <a:latin typeface="Century Gothic"/>
            </a:endParaRPr>
          </a:p>
        </p:txBody>
      </p:sp>
      <p:pic>
        <p:nvPicPr>
          <p:cNvPr id="217" name="Image 1"/>
          <p:cNvPicPr/>
          <p:nvPr/>
        </p:nvPicPr>
        <p:blipFill>
          <a:blip r:embed="rId3"/>
          <a:stretch/>
        </p:blipFill>
        <p:spPr>
          <a:xfrm>
            <a:off x="5897880" y="3058920"/>
            <a:ext cx="6293880" cy="3795840"/>
          </a:xfrm>
          <a:prstGeom prst="rect">
            <a:avLst/>
          </a:prstGeom>
          <a:ln w="0">
            <a:solidFill>
              <a:srgbClr val="E3EACF">
                <a:lumMod val="90000"/>
                <a:alpha val="80000"/>
              </a:srgbClr>
            </a:solid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Image 245"/>
          <p:cNvPicPr/>
          <p:nvPr/>
        </p:nvPicPr>
        <p:blipFill>
          <a:blip r:embed="rId2"/>
          <a:stretch/>
        </p:blipFill>
        <p:spPr>
          <a:xfrm>
            <a:off x="2749320" y="1540080"/>
            <a:ext cx="6989040" cy="3777120"/>
          </a:xfrm>
          <a:prstGeom prst="rect">
            <a:avLst/>
          </a:prstGeom>
          <a:ln w="0">
            <a:noFill/>
          </a:ln>
        </p:spPr>
      </p:pic>
      <p:sp>
        <p:nvSpPr>
          <p:cNvPr id="247" name="Rectangle 246"/>
          <p:cNvSpPr/>
          <p:nvPr/>
        </p:nvSpPr>
        <p:spPr>
          <a:xfrm>
            <a:off x="3071880" y="2810520"/>
            <a:ext cx="7768440" cy="365760"/>
          </a:xfrm>
          <a:prstGeom prst="rect">
            <a:avLst/>
          </a:prstGeom>
          <a:noFill/>
          <a:ln w="0">
            <a:noFill/>
          </a:ln>
        </p:spPr>
        <p:style>
          <a:lnRef idx="0">
            <a:scrgbClr r="0" g="0" b="0"/>
          </a:lnRef>
          <a:fillRef idx="0">
            <a:scrgbClr r="0" g="0" b="0"/>
          </a:fillRef>
          <a:effectRef idx="0">
            <a:scrgbClr r="0" g="0" b="0"/>
          </a:effectRef>
          <a:fontRef idx="minor"/>
        </p:style>
      </p:sp>
      <p:sp>
        <p:nvSpPr>
          <p:cNvPr id="5"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(3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 name="Image 248"/>
          <p:cNvPicPr/>
          <p:nvPr/>
        </p:nvPicPr>
        <p:blipFill>
          <a:blip r:embed="rId2"/>
          <a:stretch/>
        </p:blipFill>
        <p:spPr>
          <a:xfrm>
            <a:off x="2849400" y="1268640"/>
            <a:ext cx="6213960" cy="2641680"/>
          </a:xfrm>
          <a:prstGeom prst="rect">
            <a:avLst/>
          </a:prstGeom>
          <a:ln w="0">
            <a:noFill/>
          </a:ln>
        </p:spPr>
      </p:pic>
      <p:pic>
        <p:nvPicPr>
          <p:cNvPr id="250" name="Image 249"/>
          <p:cNvPicPr/>
          <p:nvPr/>
        </p:nvPicPr>
        <p:blipFill>
          <a:blip r:embed="rId3"/>
          <a:stretch/>
        </p:blipFill>
        <p:spPr>
          <a:xfrm>
            <a:off x="2849400" y="3826080"/>
            <a:ext cx="6213960" cy="2597400"/>
          </a:xfrm>
          <a:prstGeom prst="rect">
            <a:avLst/>
          </a:prstGeom>
          <a:ln w="0">
            <a:noFill/>
          </a:ln>
        </p:spPr>
      </p:pic>
      <p:sp>
        <p:nvSpPr>
          <p:cNvPr id="5"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(3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PlaceHolder 2"/>
          <p:cNvSpPr>
            <a:spLocks noGrp="1"/>
          </p:cNvSpPr>
          <p:nvPr>
            <p:ph/>
          </p:nvPr>
        </p:nvSpPr>
        <p:spPr>
          <a:xfrm>
            <a:off x="2508120" y="1245600"/>
            <a:ext cx="8915040" cy="3777120"/>
          </a:xfrm>
          <a:prstGeom prst="rect">
            <a:avLst/>
          </a:prstGeom>
          <a:noFill/>
          <a:ln w="0">
            <a:noFill/>
          </a:ln>
        </p:spPr>
        <p:txBody>
          <a:bodyPr anchor="t">
            <a:noAutofit/>
          </a:bodyPr>
          <a:lstStyle/>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000000"/>
                </a:solidFill>
                <a:latin typeface="Century Gothic"/>
                <a:ea typeface="Century Gothic"/>
              </a:rPr>
              <a:t>À l'aide de la logique floue, on détermine des </a:t>
            </a:r>
            <a:r>
              <a:rPr lang="fr-FR" sz="1800" b="1" strike="noStrike" spc="-1" noProof="0" dirty="0" smtClean="0">
                <a:solidFill>
                  <a:srgbClr val="000000"/>
                </a:solidFill>
                <a:latin typeface="Century Gothic"/>
                <a:ea typeface="Century Gothic"/>
              </a:rPr>
              <a:t>commandes d'actions </a:t>
            </a:r>
            <a:r>
              <a:rPr lang="fr-FR" sz="1800" b="0" strike="noStrike" spc="-1" noProof="0" dirty="0" smtClean="0">
                <a:solidFill>
                  <a:srgbClr val="000000"/>
                </a:solidFill>
                <a:latin typeface="Century Gothic"/>
                <a:ea typeface="Century Gothic"/>
              </a:rPr>
              <a:t>pour le "pilotage" d'un robot, à partir de </a:t>
            </a:r>
            <a:r>
              <a:rPr lang="fr-FR" sz="1800" b="1" strike="noStrike" spc="-1" noProof="0" dirty="0" smtClean="0">
                <a:solidFill>
                  <a:srgbClr val="000000"/>
                </a:solidFill>
                <a:latin typeface="Century Gothic"/>
                <a:ea typeface="Century Gothic"/>
              </a:rPr>
              <a:t>données de mesure de distance par trois capteurs.</a:t>
            </a: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000000"/>
                </a:solidFill>
                <a:latin typeface="Century Gothic"/>
                <a:ea typeface="Century Gothic"/>
              </a:rPr>
              <a:t>Exemple : variation globale de la vitesse</a:t>
            </a:r>
            <a:endParaRPr lang="fr-FR" sz="1800" b="0" strike="noStrike" spc="-1" noProof="0" dirty="0">
              <a:solidFill>
                <a:srgbClr val="404040"/>
              </a:solidFill>
              <a:latin typeface="Century Gothic"/>
            </a:endParaRPr>
          </a:p>
        </p:txBody>
      </p:sp>
      <p:sp>
        <p:nvSpPr>
          <p:cNvPr id="253" name="Rectangle 252"/>
          <p:cNvSpPr/>
          <p:nvPr/>
        </p:nvSpPr>
        <p:spPr>
          <a:xfrm>
            <a:off x="2772360" y="2688120"/>
            <a:ext cx="7768440" cy="365760"/>
          </a:xfrm>
          <a:prstGeom prst="rect">
            <a:avLst/>
          </a:prstGeom>
          <a:noFill/>
          <a:ln w="0">
            <a:noFill/>
          </a:ln>
        </p:spPr>
        <p:style>
          <a:lnRef idx="0">
            <a:scrgbClr r="0" g="0" b="0"/>
          </a:lnRef>
          <a:fillRef idx="0">
            <a:scrgbClr r="0" g="0" b="0"/>
          </a:fillRef>
          <a:effectRef idx="0">
            <a:scrgbClr r="0" g="0" b="0"/>
          </a:effectRef>
          <a:fontRef idx="minor"/>
        </p:style>
      </p:sp>
      <p:pic>
        <p:nvPicPr>
          <p:cNvPr id="254" name="Image 253"/>
          <p:cNvPicPr/>
          <p:nvPr/>
        </p:nvPicPr>
        <p:blipFill>
          <a:blip r:embed="rId2"/>
          <a:stretch/>
        </p:blipFill>
        <p:spPr>
          <a:xfrm>
            <a:off x="4266519" y="2224440"/>
            <a:ext cx="3927240" cy="2185560"/>
          </a:xfrm>
          <a:prstGeom prst="rect">
            <a:avLst/>
          </a:prstGeom>
          <a:ln w="0">
            <a:noFill/>
          </a:ln>
        </p:spPr>
      </p:pic>
      <p:pic>
        <p:nvPicPr>
          <p:cNvPr id="255" name="Image 254"/>
          <p:cNvPicPr/>
          <p:nvPr/>
        </p:nvPicPr>
        <p:blipFill>
          <a:blip r:embed="rId3"/>
          <a:stretch/>
        </p:blipFill>
        <p:spPr>
          <a:xfrm>
            <a:off x="7939361" y="3144240"/>
            <a:ext cx="375120" cy="216000"/>
          </a:xfrm>
          <a:prstGeom prst="rect">
            <a:avLst/>
          </a:prstGeom>
          <a:ln w="0">
            <a:noFill/>
          </a:ln>
        </p:spPr>
      </p:pic>
      <p:sp>
        <p:nvSpPr>
          <p:cNvPr id="256" name="Rectangle 255"/>
          <p:cNvSpPr/>
          <p:nvPr/>
        </p:nvSpPr>
        <p:spPr>
          <a:xfrm>
            <a:off x="2762280" y="3134520"/>
            <a:ext cx="1188360" cy="365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Données</a:t>
            </a:r>
            <a:endParaRPr lang="fr-FR" sz="1800" b="0" strike="noStrike" spc="-1" dirty="0">
              <a:latin typeface="Arial"/>
            </a:endParaRPr>
          </a:p>
        </p:txBody>
      </p:sp>
      <p:sp>
        <p:nvSpPr>
          <p:cNvPr id="257" name="Rectangle 256"/>
          <p:cNvSpPr/>
          <p:nvPr/>
        </p:nvSpPr>
        <p:spPr>
          <a:xfrm>
            <a:off x="8616467" y="3134160"/>
            <a:ext cx="1017720" cy="365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Actions</a:t>
            </a:r>
            <a:endParaRPr lang="fr-FR" sz="1800" b="0" strike="noStrike" spc="-1" dirty="0">
              <a:latin typeface="Arial"/>
            </a:endParaRPr>
          </a:p>
        </p:txBody>
      </p:sp>
      <p:sp>
        <p:nvSpPr>
          <p:cNvPr id="9"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Image 258"/>
          <p:cNvPicPr/>
          <p:nvPr/>
        </p:nvPicPr>
        <p:blipFill>
          <a:blip r:embed="rId2"/>
          <a:stretch/>
        </p:blipFill>
        <p:spPr>
          <a:xfrm>
            <a:off x="2381400" y="2003400"/>
            <a:ext cx="3714480" cy="3762000"/>
          </a:xfrm>
          <a:prstGeom prst="rect">
            <a:avLst/>
          </a:prstGeom>
          <a:ln w="0">
            <a:noFill/>
          </a:ln>
        </p:spPr>
      </p:pic>
      <p:sp>
        <p:nvSpPr>
          <p:cNvPr id="260" name="Rectangle 259"/>
          <p:cNvSpPr/>
          <p:nvPr/>
        </p:nvSpPr>
        <p:spPr>
          <a:xfrm>
            <a:off x="2867760" y="4974120"/>
            <a:ext cx="7752600" cy="365760"/>
          </a:xfrm>
          <a:prstGeom prst="rect">
            <a:avLst/>
          </a:prstGeom>
          <a:noFill/>
          <a:ln w="0">
            <a:noFill/>
          </a:ln>
        </p:spPr>
        <p:style>
          <a:lnRef idx="0">
            <a:scrgbClr r="0" g="0" b="0"/>
          </a:lnRef>
          <a:fillRef idx="0">
            <a:scrgbClr r="0" g="0" b="0"/>
          </a:fillRef>
          <a:effectRef idx="0">
            <a:scrgbClr r="0" g="0" b="0"/>
          </a:effectRef>
          <a:fontRef idx="minor"/>
        </p:style>
      </p:sp>
      <p:pic>
        <p:nvPicPr>
          <p:cNvPr id="261" name="Image 260"/>
          <p:cNvPicPr/>
          <p:nvPr/>
        </p:nvPicPr>
        <p:blipFill>
          <a:blip r:embed="rId3"/>
          <a:stretch/>
        </p:blipFill>
        <p:spPr>
          <a:xfrm>
            <a:off x="7196040" y="2058120"/>
            <a:ext cx="3514320" cy="3781080"/>
          </a:xfrm>
          <a:prstGeom prst="rect">
            <a:avLst/>
          </a:prstGeom>
          <a:ln w="0">
            <a:noFill/>
          </a:ln>
        </p:spPr>
      </p:pic>
      <p:sp>
        <p:nvSpPr>
          <p:cNvPr id="262" name="Rectangle 261"/>
          <p:cNvSpPr/>
          <p:nvPr/>
        </p:nvSpPr>
        <p:spPr>
          <a:xfrm>
            <a:off x="4751280" y="1416240"/>
            <a:ext cx="3306600" cy="36540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Fonctions d’appartenance :</a:t>
            </a:r>
            <a:endParaRPr lang="fr-FR" sz="1800" b="0" strike="noStrike" spc="-1" dirty="0">
              <a:latin typeface="Arial"/>
            </a:endParaRPr>
          </a:p>
        </p:txBody>
      </p:sp>
      <p:sp>
        <p:nvSpPr>
          <p:cNvPr id="7"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Image 263"/>
          <p:cNvPicPr/>
          <p:nvPr/>
        </p:nvPicPr>
        <p:blipFill>
          <a:blip r:embed="rId2"/>
          <a:stretch/>
        </p:blipFill>
        <p:spPr>
          <a:xfrm>
            <a:off x="3673980" y="1950621"/>
            <a:ext cx="5086800" cy="3777120"/>
          </a:xfrm>
          <a:prstGeom prst="rect">
            <a:avLst/>
          </a:prstGeom>
          <a:ln w="0">
            <a:noFill/>
          </a:ln>
        </p:spPr>
      </p:pic>
      <p:sp>
        <p:nvSpPr>
          <p:cNvPr id="265" name="Rectangle 264"/>
          <p:cNvSpPr/>
          <p:nvPr/>
        </p:nvSpPr>
        <p:spPr>
          <a:xfrm>
            <a:off x="4813920" y="1321200"/>
            <a:ext cx="2806920" cy="36540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Définitions des règles :</a:t>
            </a:r>
            <a:endParaRPr lang="fr-FR" sz="1800" b="0" strike="noStrike" spc="-1" dirty="0">
              <a:latin typeface="Arial"/>
            </a:endParaRPr>
          </a:p>
        </p:txBody>
      </p:sp>
      <p:sp>
        <p:nvSpPr>
          <p:cNvPr id="4"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PlaceHolder 2"/>
          <p:cNvSpPr>
            <a:spLocks noGrp="1"/>
          </p:cNvSpPr>
          <p:nvPr>
            <p:ph/>
          </p:nvPr>
        </p:nvSpPr>
        <p:spPr>
          <a:xfrm>
            <a:off x="2557589" y="1870962"/>
            <a:ext cx="8915040" cy="3777120"/>
          </a:xfrm>
          <a:prstGeom prst="rect">
            <a:avLst/>
          </a:prstGeom>
          <a:noFill/>
          <a:ln w="0">
            <a:noFill/>
          </a:ln>
        </p:spPr>
        <p:txBody>
          <a:bodyPr numCol="1" spcCol="0" anchor="t">
            <a:normAutofit fontScale="99000"/>
          </a:bodyPr>
          <a:lstStyle/>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000000"/>
                </a:solidFill>
                <a:latin typeface="Century Gothic"/>
                <a:ea typeface="Century Gothic"/>
              </a:rPr>
              <a:t>Règle 1 : </a:t>
            </a:r>
            <a:r>
              <a:rPr lang="fr-FR" sz="1800" b="1" strike="noStrike" spc="-1" noProof="0" dirty="0" smtClean="0">
                <a:solidFill>
                  <a:srgbClr val="000000"/>
                </a:solidFill>
                <a:latin typeface="Century Gothic"/>
                <a:ea typeface="Century Gothic"/>
              </a:rPr>
              <a:t>Si</a:t>
            </a:r>
            <a:r>
              <a:rPr lang="fr-FR" sz="1800" b="0" strike="noStrike" spc="-1" noProof="0" dirty="0" smtClean="0">
                <a:solidFill>
                  <a:srgbClr val="000000"/>
                </a:solidFill>
                <a:latin typeface="Century Gothic"/>
                <a:ea typeface="Century Gothic"/>
              </a:rPr>
              <a:t> objet proche à droite </a:t>
            </a:r>
            <a:r>
              <a:rPr lang="fr-FR" sz="1800" b="1" strike="noStrike" spc="-1" noProof="0" dirty="0" smtClean="0">
                <a:solidFill>
                  <a:srgbClr val="000000"/>
                </a:solidFill>
                <a:latin typeface="Century Gothic"/>
                <a:ea typeface="Century Gothic"/>
              </a:rPr>
              <a:t>et</a:t>
            </a:r>
            <a:r>
              <a:rPr lang="fr-FR" sz="1800" b="0" strike="noStrike" spc="-1" noProof="0" dirty="0" smtClean="0">
                <a:solidFill>
                  <a:srgbClr val="000000"/>
                </a:solidFill>
                <a:latin typeface="Century Gothic"/>
                <a:ea typeface="Century Gothic"/>
              </a:rPr>
              <a:t> objet loin au centre </a:t>
            </a:r>
            <a:r>
              <a:rPr lang="fr-FR" sz="1800" b="1" strike="noStrike" spc="-1" noProof="0" dirty="0" smtClean="0">
                <a:solidFill>
                  <a:srgbClr val="000000"/>
                </a:solidFill>
                <a:latin typeface="Century Gothic"/>
                <a:ea typeface="Century Gothic"/>
              </a:rPr>
              <a:t>alors </a:t>
            </a:r>
            <a:r>
              <a:rPr lang="fr-FR" sz="1800" b="0" strike="noStrike" spc="-1" noProof="0" dirty="0" smtClean="0">
                <a:solidFill>
                  <a:srgbClr val="000000"/>
                </a:solidFill>
                <a:latin typeface="Century Gothic"/>
                <a:ea typeface="Century Gothic"/>
              </a:rPr>
              <a:t>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2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à droite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proche au centre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3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au centre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à droite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4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au centre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à gauche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5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à gauche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au centre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6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à gauche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au centre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7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proche à droite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proche au centre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proche à gauche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ralentir</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Century Gothic"/>
              </a:rPr>
              <a:t>Règle 8 : </a:t>
            </a:r>
            <a:r>
              <a:rPr lang="fr-FR" sz="1800" b="1" strike="noStrike" spc="-1" noProof="0" dirty="0" smtClean="0">
                <a:solidFill>
                  <a:srgbClr val="404040"/>
                </a:solidFill>
                <a:latin typeface="Century Gothic"/>
                <a:ea typeface="Century Gothic"/>
              </a:rPr>
              <a:t>Si</a:t>
            </a:r>
            <a:r>
              <a:rPr lang="fr-FR" sz="1800" b="0" strike="noStrike" spc="-1" noProof="0" dirty="0" smtClean="0">
                <a:solidFill>
                  <a:srgbClr val="404040"/>
                </a:solidFill>
                <a:latin typeface="Century Gothic"/>
                <a:ea typeface="Century Gothic"/>
              </a:rPr>
              <a:t> objet loin à droite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au centre </a:t>
            </a:r>
            <a:r>
              <a:rPr lang="fr-FR" sz="1800" b="1" strike="noStrike" spc="-1" noProof="0" dirty="0" smtClean="0">
                <a:solidFill>
                  <a:srgbClr val="404040"/>
                </a:solidFill>
                <a:latin typeface="Century Gothic"/>
                <a:ea typeface="Century Gothic"/>
              </a:rPr>
              <a:t>et</a:t>
            </a:r>
            <a:r>
              <a:rPr lang="fr-FR" sz="1800" b="0" strike="noStrike" spc="-1" noProof="0" dirty="0" smtClean="0">
                <a:solidFill>
                  <a:srgbClr val="404040"/>
                </a:solidFill>
                <a:latin typeface="Century Gothic"/>
                <a:ea typeface="Century Gothic"/>
              </a:rPr>
              <a:t> objet loin à gauche </a:t>
            </a:r>
            <a:r>
              <a:rPr lang="fr-FR" sz="1800" b="1" strike="noStrike" spc="-1" noProof="0" dirty="0" smtClean="0">
                <a:solidFill>
                  <a:srgbClr val="404040"/>
                </a:solidFill>
                <a:latin typeface="Century Gothic"/>
                <a:ea typeface="Century Gothic"/>
              </a:rPr>
              <a:t>alors</a:t>
            </a:r>
            <a:r>
              <a:rPr lang="fr-FR" sz="1800" b="0" strike="noStrike" spc="-1" noProof="0" dirty="0" smtClean="0">
                <a:solidFill>
                  <a:srgbClr val="404040"/>
                </a:solidFill>
                <a:latin typeface="Century Gothic"/>
                <a:ea typeface="Century Gothic"/>
              </a:rPr>
              <a:t> accélérer</a:t>
            </a:r>
            <a:endParaRPr lang="fr-FR" sz="1800" b="0" strike="noStrike" spc="-1" noProof="0" dirty="0">
              <a:solidFill>
                <a:srgbClr val="404040"/>
              </a:solidFill>
              <a:latin typeface="Century Gothic"/>
            </a:endParaRPr>
          </a:p>
        </p:txBody>
      </p:sp>
      <p:sp>
        <p:nvSpPr>
          <p:cNvPr id="268" name="Rectangle 267"/>
          <p:cNvSpPr/>
          <p:nvPr/>
        </p:nvSpPr>
        <p:spPr>
          <a:xfrm>
            <a:off x="4813920" y="1321200"/>
            <a:ext cx="2806920" cy="36540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Définitions des règles :</a:t>
            </a:r>
            <a:endParaRPr lang="fr-FR" sz="1800" b="0" strike="noStrike" spc="-1" dirty="0">
              <a:latin typeface="Arial"/>
            </a:endParaRPr>
          </a:p>
        </p:txBody>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PlaceHolder 2"/>
          <p:cNvSpPr>
            <a:spLocks noGrp="1"/>
          </p:cNvSpPr>
          <p:nvPr>
            <p:ph/>
          </p:nvPr>
        </p:nvSpPr>
        <p:spPr>
          <a:xfrm>
            <a:off x="2589120" y="2133720"/>
            <a:ext cx="8915040" cy="1597452"/>
          </a:xfrm>
          <a:prstGeom prst="rect">
            <a:avLst/>
          </a:prstGeom>
          <a:noFill/>
          <a:ln w="0">
            <a:noFill/>
          </a:ln>
        </p:spPr>
        <p:txBody>
          <a:bodyPr anchor="t">
            <a:noAutofit/>
          </a:bodyPr>
          <a:lstStyle/>
          <a:p>
            <a:pPr>
              <a:lnSpc>
                <a:spcPct val="100000"/>
              </a:lnSpc>
              <a:spcBef>
                <a:spcPts val="1001"/>
              </a:spcBef>
              <a:buNone/>
              <a:tabLst>
                <a:tab pos="0" algn="l"/>
              </a:tabLst>
            </a:pPr>
            <a:r>
              <a:rPr lang="fr-FR" sz="1800" b="0" strike="noStrike" spc="-1" noProof="0" dirty="0" smtClean="0">
                <a:solidFill>
                  <a:srgbClr val="000000"/>
                </a:solidFill>
                <a:latin typeface="Century Gothic"/>
                <a:ea typeface="Century Gothic"/>
              </a:rPr>
              <a:t>Par exemple :</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tabLst>
                <a:tab pos="0" algn="l"/>
              </a:tabLst>
            </a:pPr>
            <a:r>
              <a:rPr lang="fr-FR" sz="1800" b="0" strike="noStrike" spc="-1" noProof="0" dirty="0" smtClean="0">
                <a:solidFill>
                  <a:srgbClr val="000000"/>
                </a:solidFill>
                <a:latin typeface="Century Gothic"/>
                <a:ea typeface="Century Gothic"/>
              </a:rPr>
              <a:t>distance à droite 0,4 m</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tabLst>
                <a:tab pos="0" algn="l"/>
              </a:tabLst>
            </a:pPr>
            <a:r>
              <a:rPr lang="fr-FR" sz="1800" b="0" strike="noStrike" spc="-1" noProof="0" dirty="0" smtClean="0">
                <a:solidFill>
                  <a:srgbClr val="000000"/>
                </a:solidFill>
                <a:latin typeface="Century Gothic"/>
                <a:ea typeface="Century Gothic"/>
              </a:rPr>
              <a:t>distance au centre 0,5 m</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tabLst>
                <a:tab pos="0" algn="l"/>
              </a:tabLst>
            </a:pPr>
            <a:r>
              <a:rPr lang="fr-FR" sz="1800" b="0" strike="noStrike" spc="-1" noProof="0" dirty="0" smtClean="0">
                <a:solidFill>
                  <a:srgbClr val="000000"/>
                </a:solidFill>
                <a:latin typeface="Century Gothic"/>
                <a:ea typeface="Century Gothic"/>
              </a:rPr>
              <a:t>distance à gauche 1 m</a:t>
            </a:r>
            <a:endParaRPr lang="fr-FR" sz="1800" b="0" strike="noStrike" spc="-1" noProof="0" dirty="0">
              <a:solidFill>
                <a:srgbClr val="404040"/>
              </a:solidFill>
              <a:latin typeface="Century Gothic"/>
            </a:endParaRPr>
          </a:p>
        </p:txBody>
      </p:sp>
      <p:sp>
        <p:nvSpPr>
          <p:cNvPr id="271" name="Rectangle 270"/>
          <p:cNvSpPr/>
          <p:nvPr/>
        </p:nvSpPr>
        <p:spPr>
          <a:xfrm>
            <a:off x="2867760" y="4974120"/>
            <a:ext cx="183240" cy="365760"/>
          </a:xfrm>
          <a:prstGeom prst="rect">
            <a:avLst/>
          </a:prstGeom>
          <a:noFill/>
          <a:ln w="0">
            <a:noFill/>
          </a:ln>
        </p:spPr>
        <p:style>
          <a:lnRef idx="0">
            <a:scrgbClr r="0" g="0" b="0"/>
          </a:lnRef>
          <a:fillRef idx="0">
            <a:scrgbClr r="0" g="0" b="0"/>
          </a:fillRef>
          <a:effectRef idx="0">
            <a:scrgbClr r="0" g="0" b="0"/>
          </a:effectRef>
          <a:fontRef idx="minor"/>
        </p:style>
      </p:sp>
      <p:sp>
        <p:nvSpPr>
          <p:cNvPr id="272" name="Rectangle 271"/>
          <p:cNvSpPr/>
          <p:nvPr/>
        </p:nvSpPr>
        <p:spPr>
          <a:xfrm>
            <a:off x="3904105" y="1516333"/>
            <a:ext cx="4161909" cy="369332"/>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Applications des règles (Inférences</a:t>
            </a:r>
            <a:r>
              <a:rPr lang="en-US" sz="1800" b="0" strike="noStrike" spc="-1" dirty="0" smtClean="0">
                <a:solidFill>
                  <a:srgbClr val="000000"/>
                </a:solidFill>
                <a:latin typeface="Century Gothic"/>
                <a:ea typeface="Arial"/>
              </a:rPr>
              <a:t>)</a:t>
            </a:r>
            <a:endParaRPr lang="fr-FR" sz="1800" b="0" strike="noStrike" spc="-1" dirty="0">
              <a:latin typeface="Arial"/>
            </a:endParaRPr>
          </a:p>
        </p:txBody>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 name="Image 273"/>
          <p:cNvPicPr/>
          <p:nvPr/>
        </p:nvPicPr>
        <p:blipFill>
          <a:blip r:embed="rId2"/>
          <a:stretch/>
        </p:blipFill>
        <p:spPr>
          <a:xfrm>
            <a:off x="2589120" y="1209240"/>
            <a:ext cx="8915040" cy="2931480"/>
          </a:xfrm>
          <a:prstGeom prst="rect">
            <a:avLst/>
          </a:prstGeom>
          <a:ln w="0">
            <a:noFill/>
          </a:ln>
        </p:spPr>
      </p:pic>
      <p:sp>
        <p:nvSpPr>
          <p:cNvPr id="275" name="Rectangle 274"/>
          <p:cNvSpPr/>
          <p:nvPr/>
        </p:nvSpPr>
        <p:spPr>
          <a:xfrm>
            <a:off x="2589120" y="4265926"/>
            <a:ext cx="8915040" cy="369332"/>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gn="ctr">
              <a:lnSpc>
                <a:spcPct val="100000"/>
              </a:lnSpc>
              <a:buNone/>
            </a:pPr>
            <a:r>
              <a:rPr lang="en-US" sz="1800" b="0" strike="noStrike" spc="-1" dirty="0">
                <a:solidFill>
                  <a:srgbClr val="000000"/>
                </a:solidFill>
                <a:latin typeface="Century Gothic"/>
                <a:ea typeface="Century Gothic"/>
              </a:rPr>
              <a:t>Minimum </a:t>
            </a:r>
            <a:r>
              <a:rPr lang="en-US" sz="1800" b="0" strike="noStrike" spc="-1" dirty="0" smtClean="0">
                <a:solidFill>
                  <a:srgbClr val="000000"/>
                </a:solidFill>
                <a:latin typeface="Century Gothic"/>
                <a:ea typeface="Century Gothic"/>
              </a:rPr>
              <a:t>sur </a:t>
            </a:r>
            <a:r>
              <a:rPr lang="en-US" sz="1800" b="0" strike="noStrike" spc="-1" dirty="0">
                <a:solidFill>
                  <a:srgbClr val="000000"/>
                </a:solidFill>
                <a:latin typeface="Century Gothic"/>
                <a:ea typeface="Century Gothic"/>
              </a:rPr>
              <a:t>les </a:t>
            </a:r>
            <a:r>
              <a:rPr lang="en-US" sz="1800" b="0" strike="noStrike" spc="-1" dirty="0" smtClean="0">
                <a:solidFill>
                  <a:srgbClr val="000000"/>
                </a:solidFill>
                <a:latin typeface="Century Gothic"/>
                <a:ea typeface="Century Gothic"/>
              </a:rPr>
              <a:t>8 règles</a:t>
            </a:r>
            <a:endParaRPr lang="fr-FR" sz="1800" b="0" strike="noStrike" spc="-1" dirty="0">
              <a:latin typeface="Arial"/>
            </a:endParaRPr>
          </a:p>
        </p:txBody>
      </p:sp>
      <p:sp>
        <p:nvSpPr>
          <p:cNvPr id="276" name="Connecteur droit 275"/>
          <p:cNvSpPr/>
          <p:nvPr/>
        </p:nvSpPr>
        <p:spPr>
          <a:xfrm>
            <a:off x="2940480" y="2408400"/>
            <a:ext cx="2081880" cy="360"/>
          </a:xfrm>
          <a:prstGeom prst="line">
            <a:avLst/>
          </a:prstGeom>
          <a:ln w="6349" cap="rnd">
            <a:solidFill>
              <a:srgbClr val="DE7E18"/>
            </a:solidFill>
            <a:round/>
            <a:tailEnd type="arrow" w="med" len="med"/>
          </a:ln>
        </p:spPr>
        <p:style>
          <a:lnRef idx="1">
            <a:schemeClr val="accent1">
              <a:shade val="50000"/>
            </a:schemeClr>
          </a:lnRef>
          <a:fillRef idx="0">
            <a:schemeClr val="accent1"/>
          </a:fillRef>
          <a:effectRef idx="0">
            <a:schemeClr val="accent1"/>
          </a:effectRef>
          <a:fontRef idx="minor"/>
        </p:style>
      </p:sp>
      <p:sp>
        <p:nvSpPr>
          <p:cNvPr id="277" name="Connecteur droit 276"/>
          <p:cNvSpPr/>
          <p:nvPr/>
        </p:nvSpPr>
        <p:spPr>
          <a:xfrm flipV="1">
            <a:off x="3770280" y="1700640"/>
            <a:ext cx="360" cy="2095560"/>
          </a:xfrm>
          <a:prstGeom prst="line">
            <a:avLst/>
          </a:prstGeom>
          <a:ln w="6349" cap="rnd">
            <a:solidFill>
              <a:srgbClr val="DE7E18"/>
            </a:solidFill>
            <a:round/>
          </a:ln>
        </p:spPr>
        <p:style>
          <a:lnRef idx="1">
            <a:schemeClr val="accent1">
              <a:shade val="50000"/>
            </a:schemeClr>
          </a:lnRef>
          <a:fillRef idx="0">
            <a:schemeClr val="accent1"/>
          </a:fillRef>
          <a:effectRef idx="0">
            <a:schemeClr val="accent1"/>
          </a:effectRef>
          <a:fontRef idx="minor"/>
        </p:style>
      </p:sp>
      <p:sp>
        <p:nvSpPr>
          <p:cNvPr id="278" name="Connecteur droit 277"/>
          <p:cNvSpPr/>
          <p:nvPr/>
        </p:nvSpPr>
        <p:spPr>
          <a:xfrm>
            <a:off x="5947560" y="3183840"/>
            <a:ext cx="2122560" cy="360"/>
          </a:xfrm>
          <a:prstGeom prst="line">
            <a:avLst/>
          </a:prstGeom>
          <a:ln w="6349" cap="rnd">
            <a:solidFill>
              <a:srgbClr val="DE7E18"/>
            </a:solidFill>
            <a:round/>
            <a:tailEnd type="arrow" w="med" len="med"/>
          </a:ln>
        </p:spPr>
        <p:style>
          <a:lnRef idx="1">
            <a:schemeClr val="accent1">
              <a:shade val="50000"/>
            </a:schemeClr>
          </a:lnRef>
          <a:fillRef idx="0">
            <a:schemeClr val="accent1"/>
          </a:fillRef>
          <a:effectRef idx="0">
            <a:schemeClr val="accent1"/>
          </a:effectRef>
          <a:fontRef idx="minor"/>
        </p:style>
      </p:sp>
      <p:sp>
        <p:nvSpPr>
          <p:cNvPr id="279" name="Connecteur droit 278"/>
          <p:cNvSpPr/>
          <p:nvPr/>
        </p:nvSpPr>
        <p:spPr>
          <a:xfrm flipV="1">
            <a:off x="7008840" y="1686960"/>
            <a:ext cx="360" cy="2122920"/>
          </a:xfrm>
          <a:prstGeom prst="line">
            <a:avLst/>
          </a:prstGeom>
          <a:ln w="6349" cap="rnd">
            <a:solidFill>
              <a:srgbClr val="DE7E18"/>
            </a:solidFill>
            <a:round/>
          </a:ln>
        </p:spPr>
        <p:style>
          <a:lnRef idx="1">
            <a:schemeClr val="accent1">
              <a:shade val="50000"/>
            </a:schemeClr>
          </a:lnRef>
          <a:fillRef idx="0">
            <a:schemeClr val="accent1"/>
          </a:fillRef>
          <a:effectRef idx="0">
            <a:schemeClr val="accent1"/>
          </a:effectRef>
          <a:fontRef idx="minor"/>
        </p:style>
      </p:sp>
      <p:sp>
        <p:nvSpPr>
          <p:cNvPr id="280" name="Connecteur droit 279"/>
          <p:cNvSpPr/>
          <p:nvPr/>
        </p:nvSpPr>
        <p:spPr>
          <a:xfrm>
            <a:off x="8750520" y="3170160"/>
            <a:ext cx="2340360" cy="360"/>
          </a:xfrm>
          <a:prstGeom prst="line">
            <a:avLst/>
          </a:prstGeom>
          <a:ln w="6349" cap="rnd">
            <a:solidFill>
              <a:srgbClr val="DE7E18"/>
            </a:solidFill>
            <a:round/>
          </a:ln>
        </p:spPr>
        <p:style>
          <a:lnRef idx="1">
            <a:schemeClr val="accent1">
              <a:shade val="50000"/>
            </a:schemeClr>
          </a:lnRef>
          <a:fillRef idx="0">
            <a:schemeClr val="accent1"/>
          </a:fillRef>
          <a:effectRef idx="0">
            <a:schemeClr val="accent1"/>
          </a:effectRef>
          <a:fontRef idx="minor"/>
        </p:style>
      </p:sp>
      <p:sp>
        <p:nvSpPr>
          <p:cNvPr id="10"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 name="Image 281"/>
          <p:cNvPicPr/>
          <p:nvPr/>
        </p:nvPicPr>
        <p:blipFill>
          <a:blip r:embed="rId2"/>
          <a:stretch/>
        </p:blipFill>
        <p:spPr>
          <a:xfrm>
            <a:off x="3207600" y="1692720"/>
            <a:ext cx="6095520" cy="3281040"/>
          </a:xfrm>
          <a:prstGeom prst="rect">
            <a:avLst/>
          </a:prstGeom>
          <a:ln w="0">
            <a:noFill/>
          </a:ln>
        </p:spPr>
      </p:pic>
      <p:sp>
        <p:nvSpPr>
          <p:cNvPr id="283" name="Rectangle 282"/>
          <p:cNvSpPr/>
          <p:nvPr/>
        </p:nvSpPr>
        <p:spPr>
          <a:xfrm>
            <a:off x="3207600" y="4974120"/>
            <a:ext cx="6095520" cy="646331"/>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gn="ctr">
              <a:lnSpc>
                <a:spcPct val="100000"/>
              </a:lnSpc>
              <a:buNone/>
            </a:pPr>
            <a:r>
              <a:rPr lang="en-US" sz="1800" b="0" strike="noStrike" spc="-1" dirty="0">
                <a:solidFill>
                  <a:srgbClr val="000000"/>
                </a:solidFill>
                <a:latin typeface="Century Gothic"/>
                <a:ea typeface="Century Gothic"/>
              </a:rPr>
              <a:t>On trace un polygone en prenant les valeurs </a:t>
            </a:r>
            <a:r>
              <a:rPr lang="en-US" sz="1800" b="0" strike="noStrike" spc="-1" dirty="0" smtClean="0">
                <a:solidFill>
                  <a:srgbClr val="000000"/>
                </a:solidFill>
                <a:latin typeface="Century Gothic"/>
                <a:ea typeface="Century Gothic"/>
              </a:rPr>
              <a:t>maximales des </a:t>
            </a:r>
            <a:r>
              <a:rPr lang="en-US" sz="1800" b="0" strike="noStrike" spc="-1" dirty="0">
                <a:solidFill>
                  <a:srgbClr val="000000"/>
                </a:solidFill>
                <a:latin typeface="Century Gothic"/>
                <a:ea typeface="Century Gothic"/>
              </a:rPr>
              <a:t>8 tracés précédents.</a:t>
            </a:r>
            <a:endParaRPr lang="fr-FR" sz="1800" b="0" strike="noStrike" spc="-1" dirty="0">
              <a:latin typeface="Arial"/>
            </a:endParaRPr>
          </a:p>
        </p:txBody>
      </p:sp>
      <p:sp>
        <p:nvSpPr>
          <p:cNvPr id="284" name="Rectangle 283"/>
          <p:cNvSpPr/>
          <p:nvPr/>
        </p:nvSpPr>
        <p:spPr>
          <a:xfrm>
            <a:off x="3310759" y="1272600"/>
            <a:ext cx="5992361" cy="369332"/>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gn="ctr">
              <a:lnSpc>
                <a:spcPct val="100000"/>
              </a:lnSpc>
              <a:buNone/>
            </a:pPr>
            <a:r>
              <a:rPr lang="en-US" sz="1800" b="0" strike="noStrike" spc="-1" dirty="0">
                <a:solidFill>
                  <a:srgbClr val="000000"/>
                </a:solidFill>
                <a:latin typeface="Century Gothic"/>
                <a:ea typeface="Arial"/>
              </a:rPr>
              <a:t>On </a:t>
            </a:r>
            <a:r>
              <a:rPr lang="en-US" sz="1800" b="0" strike="noStrike" spc="-1" dirty="0" smtClean="0">
                <a:solidFill>
                  <a:srgbClr val="000000"/>
                </a:solidFill>
                <a:latin typeface="Century Gothic"/>
                <a:ea typeface="Arial"/>
              </a:rPr>
              <a:t>agrége</a:t>
            </a:r>
            <a:endParaRPr lang="fr-FR" sz="1800" b="0" strike="noStrike" spc="-1" dirty="0">
              <a:latin typeface="Arial"/>
            </a:endParaRPr>
          </a:p>
        </p:txBody>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Image 285"/>
          <p:cNvPicPr/>
          <p:nvPr/>
        </p:nvPicPr>
        <p:blipFill>
          <a:blip r:embed="rId2"/>
          <a:stretch/>
        </p:blipFill>
        <p:spPr>
          <a:xfrm>
            <a:off x="2970720" y="1721520"/>
            <a:ext cx="6432840" cy="3015720"/>
          </a:xfrm>
          <a:prstGeom prst="rect">
            <a:avLst/>
          </a:prstGeom>
          <a:ln w="0">
            <a:noFill/>
          </a:ln>
        </p:spPr>
      </p:pic>
      <p:sp>
        <p:nvSpPr>
          <p:cNvPr id="287" name="Rectangle 286"/>
          <p:cNvSpPr/>
          <p:nvPr/>
        </p:nvSpPr>
        <p:spPr>
          <a:xfrm>
            <a:off x="2970720" y="4816828"/>
            <a:ext cx="6432840" cy="646331"/>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gn="ctr">
              <a:lnSpc>
                <a:spcPct val="100000"/>
              </a:lnSpc>
              <a:buNone/>
            </a:pPr>
            <a:r>
              <a:rPr lang="en-US" sz="1800" b="0" strike="noStrike" spc="-1" dirty="0">
                <a:solidFill>
                  <a:srgbClr val="000000"/>
                </a:solidFill>
                <a:latin typeface="Century Gothic"/>
                <a:ea typeface="Century Gothic"/>
              </a:rPr>
              <a:t>On détermine la valeur de la variation de vitesse par égalité d'aire</a:t>
            </a:r>
            <a:r>
              <a:rPr lang="en-US" sz="1800" b="0" strike="noStrike" spc="-1" dirty="0" smtClean="0">
                <a:solidFill>
                  <a:srgbClr val="000000"/>
                </a:solidFill>
                <a:latin typeface="Century Gothic"/>
                <a:ea typeface="Century Gothic"/>
              </a:rPr>
              <a:t>. On </a:t>
            </a:r>
            <a:r>
              <a:rPr lang="en-US" sz="1800" b="0" strike="noStrike" spc="-1" dirty="0">
                <a:solidFill>
                  <a:srgbClr val="000000"/>
                </a:solidFill>
                <a:latin typeface="Century Gothic"/>
                <a:ea typeface="Century Gothic"/>
              </a:rPr>
              <a:t>ralentit la vitesse du robot de </a:t>
            </a:r>
            <a:r>
              <a:rPr lang="en-US" sz="1800" b="0" strike="noStrike" spc="-1" dirty="0" smtClean="0">
                <a:solidFill>
                  <a:srgbClr val="000000"/>
                </a:solidFill>
                <a:latin typeface="Century Gothic"/>
                <a:ea typeface="Century Gothic"/>
              </a:rPr>
              <a:t>22,5 </a:t>
            </a:r>
            <a:r>
              <a:rPr lang="en-US" sz="1800" b="0" strike="noStrike" spc="-1" dirty="0">
                <a:solidFill>
                  <a:srgbClr val="000000"/>
                </a:solidFill>
                <a:latin typeface="Century Gothic"/>
                <a:ea typeface="Century Gothic"/>
              </a:rPr>
              <a:t>%.</a:t>
            </a:r>
            <a:endParaRPr lang="fr-FR" sz="1800" b="0" strike="noStrike" spc="-1" dirty="0">
              <a:latin typeface="Arial"/>
            </a:endParaRPr>
          </a:p>
        </p:txBody>
      </p:sp>
      <p:sp>
        <p:nvSpPr>
          <p:cNvPr id="288" name="Rectangle 287"/>
          <p:cNvSpPr/>
          <p:nvPr/>
        </p:nvSpPr>
        <p:spPr>
          <a:xfrm>
            <a:off x="3310760" y="1272600"/>
            <a:ext cx="6092800" cy="369332"/>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gn="ctr">
              <a:lnSpc>
                <a:spcPct val="100000"/>
              </a:lnSpc>
              <a:buNone/>
            </a:pPr>
            <a:r>
              <a:rPr lang="en-US" sz="1800" b="0" strike="noStrike" spc="-1" dirty="0" smtClean="0">
                <a:solidFill>
                  <a:srgbClr val="000000"/>
                </a:solidFill>
                <a:latin typeface="Century Gothic"/>
                <a:ea typeface="Arial"/>
              </a:rPr>
              <a:t>Défuzzification</a:t>
            </a:r>
            <a:endParaRPr lang="fr-FR" sz="1800" b="0" strike="noStrike" spc="-1" dirty="0">
              <a:latin typeface="Arial"/>
            </a:endParaRPr>
          </a:p>
        </p:txBody>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n°2 (4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 217"/>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800" b="1" strike="noStrike" spc="-1" dirty="0" smtClean="0">
                <a:solidFill>
                  <a:srgbClr val="000000"/>
                </a:solidFill>
                <a:latin typeface="Times New Roman"/>
                <a:ea typeface="Times New Roman"/>
              </a:rPr>
              <a:t>Projet robotique</a:t>
            </a:r>
            <a:endParaRPr lang="fr-FR" sz="2800" b="0" strike="noStrike" spc="-1" dirty="0">
              <a:latin typeface="Arial"/>
            </a:endParaRPr>
          </a:p>
        </p:txBody>
      </p:sp>
      <p:sp>
        <p:nvSpPr>
          <p:cNvPr id="219" name="Rectangle 218"/>
          <p:cNvSpPr/>
          <p:nvPr/>
        </p:nvSpPr>
        <p:spPr>
          <a:xfrm>
            <a:off x="1028880" y="2206440"/>
            <a:ext cx="4406206" cy="1631216"/>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2000" b="0" strike="noStrike" spc="-1" dirty="0">
                <a:solidFill>
                  <a:srgbClr val="000000"/>
                </a:solidFill>
                <a:latin typeface="Century Gothic"/>
                <a:ea typeface="Arial"/>
              </a:rPr>
              <a:t>Utilisation d’une plateforme</a:t>
            </a: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robot </a:t>
            </a:r>
            <a:r>
              <a:rPr lang="en-US" sz="2000" b="0" strike="noStrike" spc="-1" dirty="0" smtClean="0">
                <a:solidFill>
                  <a:srgbClr val="000000"/>
                </a:solidFill>
                <a:latin typeface="Century Gothic"/>
                <a:ea typeface="Arial"/>
              </a:rPr>
              <a:t>équipée de 2 </a:t>
            </a:r>
            <a:r>
              <a:rPr lang="en-US" sz="2000" b="0" strike="noStrike" spc="-1" dirty="0">
                <a:solidFill>
                  <a:srgbClr val="000000"/>
                </a:solidFill>
                <a:latin typeface="Century Gothic"/>
                <a:ea typeface="Arial"/>
              </a:rPr>
              <a:t>moteurs </a:t>
            </a:r>
            <a:r>
              <a:rPr lang="en-US" sz="2000" b="0" strike="noStrike" spc="-1" dirty="0" smtClean="0">
                <a:solidFill>
                  <a:srgbClr val="000000"/>
                </a:solidFill>
                <a:latin typeface="Century Gothic"/>
                <a:ea typeface="Arial"/>
              </a:rPr>
              <a:t>à CC</a:t>
            </a:r>
            <a:endParaRPr lang="fr-FR" sz="2000" b="0" strike="noStrike" spc="-1" dirty="0">
              <a:latin typeface="Arial"/>
            </a:endParaRPr>
          </a:p>
          <a:p>
            <a:pPr>
              <a:lnSpc>
                <a:spcPct val="100000"/>
              </a:lnSpc>
              <a:buNone/>
            </a:pP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Mise en oeuvre </a:t>
            </a:r>
            <a:r>
              <a:rPr lang="en-US" sz="2000" b="0" strike="noStrike" spc="-1" dirty="0" smtClean="0">
                <a:solidFill>
                  <a:srgbClr val="000000"/>
                </a:solidFill>
                <a:latin typeface="Century Gothic"/>
                <a:ea typeface="Arial"/>
              </a:rPr>
              <a:t>de 3 </a:t>
            </a:r>
            <a:r>
              <a:rPr lang="en-US" sz="2000" b="0" strike="noStrike" spc="-1" dirty="0">
                <a:solidFill>
                  <a:srgbClr val="000000"/>
                </a:solidFill>
                <a:latin typeface="Century Gothic"/>
                <a:ea typeface="Arial"/>
              </a:rPr>
              <a:t>capteurs</a:t>
            </a:r>
            <a:endParaRPr lang="fr-FR" sz="2000" b="0" strike="noStrike" spc="-1" dirty="0">
              <a:latin typeface="Arial"/>
            </a:endParaRPr>
          </a:p>
          <a:p>
            <a:pPr>
              <a:lnSpc>
                <a:spcPct val="100000"/>
              </a:lnSpc>
              <a:buNone/>
            </a:pPr>
            <a:endParaRPr lang="fr-FR" sz="2000" b="0" strike="noStrike" spc="-1" dirty="0">
              <a:latin typeface="Arial"/>
            </a:endParaRPr>
          </a:p>
        </p:txBody>
      </p:sp>
      <p:pic>
        <p:nvPicPr>
          <p:cNvPr id="220" name="Image 219"/>
          <p:cNvPicPr/>
          <p:nvPr/>
        </p:nvPicPr>
        <p:blipFill>
          <a:blip r:embed="rId3"/>
          <a:stretch/>
        </p:blipFill>
        <p:spPr>
          <a:xfrm>
            <a:off x="6374880" y="1814040"/>
            <a:ext cx="4343040" cy="39240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PlaceHolder 1"/>
          <p:cNvSpPr>
            <a:spLocks noGrp="1"/>
          </p:cNvSpPr>
          <p:nvPr>
            <p:ph/>
          </p:nvPr>
        </p:nvSpPr>
        <p:spPr>
          <a:xfrm>
            <a:off x="1618593" y="1621080"/>
            <a:ext cx="9683280" cy="438948"/>
          </a:xfrm>
          <a:prstGeom prst="rect">
            <a:avLst/>
          </a:prstGeom>
          <a:noFill/>
          <a:ln w="0">
            <a:noFill/>
          </a:ln>
        </p:spPr>
        <p:txBody>
          <a:bodyPr anchor="t">
            <a:noAutofit/>
          </a:bodyPr>
          <a:lstStyle/>
          <a:p>
            <a:pPr marL="0" indent="0" algn="just">
              <a:lnSpc>
                <a:spcPct val="100000"/>
              </a:lnSpc>
              <a:spcBef>
                <a:spcPts val="1001"/>
              </a:spcBef>
              <a:buNone/>
              <a:tabLst>
                <a:tab pos="0" algn="l"/>
              </a:tabLst>
            </a:pPr>
            <a:r>
              <a:rPr lang="fr-FR" sz="1800" b="1" strike="noStrike" spc="-1" noProof="0" dirty="0" smtClean="0">
                <a:solidFill>
                  <a:srgbClr val="404040"/>
                </a:solidFill>
                <a:latin typeface="Century Gothic"/>
                <a:ea typeface="Arial"/>
              </a:rPr>
              <a:t>La physique appliquée sera focalisée sur les capteurs et les actionneurs</a:t>
            </a:r>
            <a:endParaRPr lang="fr-FR" sz="1800" b="0" strike="noStrike" spc="-1" noProof="0" dirty="0">
              <a:solidFill>
                <a:srgbClr val="404040"/>
              </a:solidFill>
              <a:latin typeface="Century Gothic"/>
            </a:endParaRPr>
          </a:p>
        </p:txBody>
      </p:sp>
      <p:sp>
        <p:nvSpPr>
          <p:cNvPr id="292" name="Espace réservé du contenu 1"/>
          <p:cNvSpPr/>
          <p:nvPr/>
        </p:nvSpPr>
        <p:spPr>
          <a:xfrm>
            <a:off x="1164082" y="2878668"/>
            <a:ext cx="9683280" cy="2129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just">
              <a:lnSpc>
                <a:spcPct val="100000"/>
              </a:lnSpc>
              <a:spcBef>
                <a:spcPts val="1001"/>
              </a:spcBef>
              <a:buNone/>
              <a:tabLst>
                <a:tab pos="0" algn="l"/>
              </a:tabLst>
            </a:pPr>
            <a:r>
              <a:rPr lang="fr-FR" b="0" strike="noStrike" spc="-1" dirty="0">
                <a:solidFill>
                  <a:srgbClr val="404040"/>
                </a:solidFill>
                <a:latin typeface="Century Gothic"/>
                <a:ea typeface="Arial"/>
              </a:rPr>
              <a:t>Travail en binôme</a:t>
            </a:r>
            <a:endParaRPr lang="fr-FR" b="0" strike="noStrike" spc="-1" dirty="0">
              <a:latin typeface="Arial"/>
            </a:endParaRPr>
          </a:p>
          <a:p>
            <a:pPr algn="just">
              <a:lnSpc>
                <a:spcPct val="100000"/>
              </a:lnSpc>
              <a:spcBef>
                <a:spcPts val="1001"/>
              </a:spcBef>
              <a:buNone/>
              <a:tabLst>
                <a:tab pos="0" algn="l"/>
              </a:tabLst>
            </a:pPr>
            <a:r>
              <a:rPr lang="fr-FR" b="0" strike="noStrike" spc="-1" dirty="0">
                <a:solidFill>
                  <a:srgbClr val="404040"/>
                </a:solidFill>
                <a:latin typeface="Century Gothic"/>
                <a:ea typeface="Arial"/>
              </a:rPr>
              <a:t>* Un premier élève met en œuvre un capteur ;</a:t>
            </a:r>
            <a:endParaRPr lang="fr-FR" b="0" strike="noStrike" spc="-1" dirty="0">
              <a:latin typeface="Arial"/>
            </a:endParaRPr>
          </a:p>
          <a:p>
            <a:pPr algn="just">
              <a:lnSpc>
                <a:spcPct val="100000"/>
              </a:lnSpc>
              <a:spcBef>
                <a:spcPts val="1001"/>
              </a:spcBef>
              <a:buNone/>
              <a:tabLst>
                <a:tab pos="0" algn="l"/>
              </a:tabLst>
            </a:pPr>
            <a:r>
              <a:rPr lang="fr-FR" b="0" strike="noStrike" spc="-1" dirty="0">
                <a:solidFill>
                  <a:srgbClr val="404040"/>
                </a:solidFill>
                <a:latin typeface="Century Gothic"/>
                <a:ea typeface="Arial"/>
              </a:rPr>
              <a:t>* Le second met en œuvre un actionneur de type </a:t>
            </a:r>
            <a:r>
              <a:rPr lang="fr-FR" b="0" strike="noStrike" spc="-1" dirty="0" smtClean="0">
                <a:solidFill>
                  <a:srgbClr val="404040"/>
                </a:solidFill>
                <a:latin typeface="Century Gothic"/>
                <a:ea typeface="Arial"/>
              </a:rPr>
              <a:t>moteur.</a:t>
            </a:r>
            <a:endParaRPr lang="fr-FR" b="0" strike="noStrike" spc="-1" dirty="0">
              <a:latin typeface="Arial"/>
            </a:endParaRPr>
          </a:p>
          <a:p>
            <a:pPr algn="just">
              <a:lnSpc>
                <a:spcPct val="100000"/>
              </a:lnSpc>
              <a:spcBef>
                <a:spcPts val="1001"/>
              </a:spcBef>
              <a:buNone/>
              <a:tabLst>
                <a:tab pos="0" algn="l"/>
              </a:tabLst>
            </a:pPr>
            <a:endParaRPr lang="fr-FR" sz="2400" b="0" strike="noStrike" spc="-1" dirty="0">
              <a:latin typeface="Arial"/>
            </a:endParaRPr>
          </a:p>
          <a:p>
            <a:pPr algn="just">
              <a:lnSpc>
                <a:spcPct val="100000"/>
              </a:lnSpc>
              <a:spcBef>
                <a:spcPts val="1001"/>
              </a:spcBef>
              <a:buNone/>
              <a:tabLst>
                <a:tab pos="0" algn="l"/>
              </a:tabLst>
            </a:pPr>
            <a:endParaRPr lang="fr-FR" sz="2400" b="0" strike="noStrike" spc="-1" dirty="0">
              <a:latin typeface="Arial"/>
            </a:endParaRPr>
          </a:p>
          <a:p>
            <a:pPr algn="just">
              <a:lnSpc>
                <a:spcPct val="100000"/>
              </a:lnSpc>
              <a:spcBef>
                <a:spcPts val="1001"/>
              </a:spcBef>
              <a:buNone/>
              <a:tabLst>
                <a:tab pos="0" algn="l"/>
              </a:tabLst>
            </a:pPr>
            <a:endParaRPr lang="fr-FR" sz="1800" b="0" strike="noStrike" spc="-1" dirty="0">
              <a:latin typeface="Arial"/>
            </a:endParaRPr>
          </a:p>
        </p:txBody>
      </p:sp>
      <p:sp>
        <p:nvSpPr>
          <p:cNvPr id="293" name="Titre 1"/>
          <p:cNvSpPr/>
          <p:nvPr/>
        </p:nvSpPr>
        <p:spPr>
          <a:xfrm>
            <a:off x="1164082" y="2269072"/>
            <a:ext cx="9683280" cy="40055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r>
              <a:rPr lang="fr-FR" sz="2000" b="1" strike="noStrike" spc="-1" dirty="0">
                <a:solidFill>
                  <a:srgbClr val="262626"/>
                </a:solidFill>
                <a:latin typeface="Century Gothic"/>
                <a:ea typeface="Arial"/>
              </a:rPr>
              <a:t>Activités </a:t>
            </a:r>
            <a:r>
              <a:rPr lang="fr-FR" sz="2000" b="1" strike="noStrike" spc="-1" dirty="0" smtClean="0">
                <a:solidFill>
                  <a:srgbClr val="262626"/>
                </a:solidFill>
                <a:latin typeface="Century Gothic"/>
                <a:ea typeface="Arial"/>
              </a:rPr>
              <a:t>proposées</a:t>
            </a:r>
            <a:endParaRPr lang="fr-FR" sz="2000" b="0" strike="noStrike" spc="-1" dirty="0">
              <a:latin typeface="Arial"/>
            </a:endParaRPr>
          </a:p>
        </p:txBody>
      </p:sp>
      <p:sp>
        <p:nvSpPr>
          <p:cNvPr id="7" name=" 6"/>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800" b="1" strike="noStrike" spc="-1" dirty="0" smtClean="0">
                <a:solidFill>
                  <a:srgbClr val="000000"/>
                </a:solidFill>
                <a:latin typeface="Times New Roman"/>
                <a:ea typeface="Times New Roman"/>
              </a:rPr>
              <a:t>PHYSIQUE APPLIQUÉE</a:t>
            </a:r>
            <a:endParaRPr lang="fr-FR"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7720814" name="ZoneTexte 37720813"/>
          <p:cNvSpPr txBox="1"/>
          <p:nvPr/>
        </p:nvSpPr>
        <p:spPr bwMode="auto">
          <a:xfrm>
            <a:off x="1722894" y="1136315"/>
            <a:ext cx="9692825" cy="36611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endParaRPr/>
          </a:p>
        </p:txBody>
      </p:sp>
      <p:sp>
        <p:nvSpPr>
          <p:cNvPr id="774539471" name="PlaceHolder 1"/>
          <p:cNvSpPr>
            <a:spLocks noGrp="1"/>
          </p:cNvSpPr>
          <p:nvPr/>
        </p:nvSpPr>
        <p:spPr bwMode="auto">
          <a:xfrm>
            <a:off x="1722894" y="1502434"/>
            <a:ext cx="9692825" cy="3111607"/>
          </a:xfrm>
          <a:prstGeom prst="rect">
            <a:avLst/>
          </a:prstGeom>
          <a:noFill/>
          <a:ln w="0">
            <a:noFill/>
          </a:ln>
        </p:spPr>
        <p:txBody>
          <a:bodyPr vertOverflow="overflow" horzOverflow="overflow" vert="horz" wrap="square" lIns="0" tIns="0" rIns="0" bIns="0" numCol="1" spcCol="0" rtlCol="0" fromWordArt="0" anchor="t" anchorCtr="0" forceAA="0" compatLnSpc="0">
            <a:normAutofit fontScale="95000"/>
          </a:bodyPr>
          <a:lstStyle>
            <a:lvl1pPr algn="l" defTabSz="914400">
              <a:lnSpc>
                <a:spcPct val="90000"/>
              </a:lnSpc>
              <a:spcBef>
                <a:spcPts val="0"/>
              </a:spcBef>
              <a:buNone/>
              <a:defRPr sz="4400">
                <a:solidFill>
                  <a:schemeClr val="tx1"/>
                </a:solidFill>
                <a:latin typeface="+mj-lt"/>
                <a:ea typeface="+mj-ea"/>
                <a:cs typeface="+mj-cs"/>
              </a:defRPr>
            </a:lvl1pPr>
          </a:lstStyle>
          <a:p>
            <a:pPr algn="just">
              <a:defRPr/>
            </a:pPr>
            <a:r>
              <a:rPr lang="fr-FR" sz="2000" b="0" i="0" u="none" strike="noStrike" cap="none" spc="0" dirty="0" smtClean="0">
                <a:solidFill>
                  <a:srgbClr val="000000"/>
                </a:solidFill>
                <a:latin typeface="Century Gothic"/>
                <a:ea typeface="Century Gothic"/>
                <a:cs typeface="Century Gothic"/>
              </a:rPr>
              <a:t>Le principe de la mesure de distance par écho est de mesurer la durée écoulée entre l'émission et la réception d'une onde afin de déterminer, connaissant sa vitesse, la distance séparant l'émetteur de l'obstacle réfléchissant. Elle est employée avec des ondes de différents types: ondes sonores pour les sonars, ondes radio pour les radars, ondes ultrasonores pour les échographies, etc.</a:t>
            </a:r>
            <a:endParaRPr lang="fr-FR" sz="2000" b="0" i="0" u="none" strike="noStrike" cap="none" spc="0" dirty="0">
              <a:solidFill>
                <a:srgbClr val="000000"/>
              </a:solidFill>
              <a:latin typeface="Century Gothic"/>
              <a:cs typeface="Century Gothic"/>
            </a:endParaRPr>
          </a:p>
        </p:txBody>
      </p:sp>
      <p:sp>
        <p:nvSpPr>
          <p:cNvPr id="6" name="PlaceHolder 1"/>
          <p:cNvSpPr txBox="1">
            <a:spLocks/>
          </p:cNvSpPr>
          <p:nvPr/>
        </p:nvSpPr>
        <p:spPr>
          <a:xfrm>
            <a:off x="1628305" y="630180"/>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4024189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PlaceHolder 1"/>
          <p:cNvSpPr>
            <a:spLocks noGrp="1"/>
          </p:cNvSpPr>
          <p:nvPr>
            <p:ph type="title"/>
          </p:nvPr>
        </p:nvSpPr>
        <p:spPr>
          <a:xfrm>
            <a:off x="1628305" y="630180"/>
            <a:ext cx="9683280" cy="723960"/>
          </a:xfrm>
          <a:prstGeom prst="rect">
            <a:avLst/>
          </a:prstGeom>
          <a:noFill/>
          <a:ln w="0">
            <a:noFill/>
          </a:ln>
        </p:spPr>
        <p:txBody>
          <a:bodyPr anchor="t">
            <a:normAutofit/>
          </a:body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pic>
        <p:nvPicPr>
          <p:cNvPr id="295" name="Image 1"/>
          <p:cNvPicPr/>
          <p:nvPr/>
        </p:nvPicPr>
        <p:blipFill>
          <a:blip r:embed="rId3"/>
          <a:stretch/>
        </p:blipFill>
        <p:spPr>
          <a:xfrm>
            <a:off x="4549680" y="1198838"/>
            <a:ext cx="3009960" cy="1701360"/>
          </a:xfrm>
          <a:prstGeom prst="rect">
            <a:avLst/>
          </a:prstGeom>
          <a:ln w="0">
            <a:noFill/>
          </a:ln>
        </p:spPr>
      </p:pic>
      <p:sp>
        <p:nvSpPr>
          <p:cNvPr id="296" name="PlaceHolder 2"/>
          <p:cNvSpPr/>
          <p:nvPr/>
        </p:nvSpPr>
        <p:spPr>
          <a:xfrm>
            <a:off x="2351160" y="1490725"/>
            <a:ext cx="2198520" cy="1462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fontScale="94500"/>
          </a:bodyPr>
          <a:lstStyle/>
          <a:p>
            <a:pPr>
              <a:lnSpc>
                <a:spcPct val="100000"/>
              </a:lnSpc>
              <a:buNone/>
            </a:pPr>
            <a:r>
              <a:rPr lang="fr-FR" sz="2800" b="1" strike="noStrike" spc="-1" dirty="0" smtClean="0">
                <a:solidFill>
                  <a:srgbClr val="262626"/>
                </a:solidFill>
                <a:latin typeface="Century Gothic"/>
                <a:ea typeface="Arial"/>
              </a:rPr>
              <a:t>ENTRÉE</a:t>
            </a:r>
            <a:endParaRPr lang="fr-FR" sz="2800" b="0" strike="noStrike" spc="-1" dirty="0">
              <a:latin typeface="Arial"/>
            </a:endParaRPr>
          </a:p>
          <a:p>
            <a:pPr>
              <a:lnSpc>
                <a:spcPct val="100000"/>
              </a:lnSpc>
              <a:buNone/>
            </a:pPr>
            <a:r>
              <a:rPr lang="fr-FR" sz="2800" b="1" strike="noStrike" spc="-1" dirty="0">
                <a:solidFill>
                  <a:srgbClr val="262626"/>
                </a:solidFill>
                <a:latin typeface="Century Gothic"/>
                <a:ea typeface="Arial"/>
              </a:rPr>
              <a:t>GRANDEUR PHYSIQUE</a:t>
            </a:r>
            <a:endParaRPr lang="fr-FR" sz="2800" b="0" strike="noStrike" spc="-1" dirty="0">
              <a:latin typeface="Arial"/>
            </a:endParaRPr>
          </a:p>
          <a:p>
            <a:pPr>
              <a:lnSpc>
                <a:spcPct val="100000"/>
              </a:lnSpc>
              <a:buNone/>
            </a:pPr>
            <a:endParaRPr lang="fr-FR" sz="2800" b="0" strike="noStrike" spc="-1" dirty="0">
              <a:latin typeface="Arial"/>
            </a:endParaRPr>
          </a:p>
        </p:txBody>
      </p:sp>
      <p:sp>
        <p:nvSpPr>
          <p:cNvPr id="297" name="PlaceHolder 2"/>
          <p:cNvSpPr/>
          <p:nvPr/>
        </p:nvSpPr>
        <p:spPr>
          <a:xfrm>
            <a:off x="7959960" y="1490725"/>
            <a:ext cx="2684160" cy="1477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r>
              <a:rPr lang="fr-FR" sz="2400" b="1" strike="noStrike" spc="-1" dirty="0">
                <a:solidFill>
                  <a:srgbClr val="262626"/>
                </a:solidFill>
                <a:latin typeface="Century Gothic"/>
                <a:ea typeface="Arial"/>
              </a:rPr>
              <a:t>SIGNAL </a:t>
            </a:r>
            <a:r>
              <a:rPr lang="fr-FR" sz="2400" b="1" strike="noStrike" spc="-1" dirty="0" smtClean="0">
                <a:solidFill>
                  <a:srgbClr val="262626"/>
                </a:solidFill>
                <a:latin typeface="Century Gothic"/>
                <a:ea typeface="Arial"/>
              </a:rPr>
              <a:t>ÉLECTRIQUE </a:t>
            </a:r>
          </a:p>
          <a:p>
            <a:pPr>
              <a:lnSpc>
                <a:spcPct val="100000"/>
              </a:lnSpc>
              <a:buNone/>
            </a:pPr>
            <a:r>
              <a:rPr lang="fr-FR" sz="2400" b="1" strike="noStrike" spc="-1" dirty="0" smtClean="0">
                <a:solidFill>
                  <a:srgbClr val="262626"/>
                </a:solidFill>
                <a:latin typeface="Century Gothic"/>
                <a:ea typeface="Arial"/>
              </a:rPr>
              <a:t>U OU </a:t>
            </a:r>
            <a:r>
              <a:rPr lang="fr-FR" sz="2400" b="1" strike="noStrike" spc="-1" dirty="0">
                <a:solidFill>
                  <a:srgbClr val="262626"/>
                </a:solidFill>
                <a:latin typeface="Century Gothic"/>
                <a:ea typeface="Arial"/>
              </a:rPr>
              <a:t>I</a:t>
            </a:r>
            <a:endParaRPr lang="fr-FR" sz="2400" b="0" strike="noStrike" spc="-1" dirty="0">
              <a:latin typeface="Arial"/>
            </a:endParaRPr>
          </a:p>
          <a:p>
            <a:pPr>
              <a:lnSpc>
                <a:spcPct val="100000"/>
              </a:lnSpc>
              <a:buNone/>
            </a:pPr>
            <a:endParaRPr lang="fr-FR" sz="2800" b="0" strike="noStrike" spc="-1" dirty="0">
              <a:latin typeface="Arial"/>
            </a:endParaRPr>
          </a:p>
        </p:txBody>
      </p:sp>
      <p:sp>
        <p:nvSpPr>
          <p:cNvPr id="298" name="PlaceHolder 2"/>
          <p:cNvSpPr/>
          <p:nvPr/>
        </p:nvSpPr>
        <p:spPr>
          <a:xfrm>
            <a:off x="634680" y="3559680"/>
            <a:ext cx="4016160" cy="1220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fontScale="96500"/>
          </a:bodyPr>
          <a:lstStyle/>
          <a:p>
            <a:pPr>
              <a:lnSpc>
                <a:spcPct val="100000"/>
              </a:lnSpc>
              <a:buNone/>
            </a:pPr>
            <a:r>
              <a:rPr lang="fr-FR" sz="2700" b="1" strike="noStrike" spc="-1" dirty="0">
                <a:solidFill>
                  <a:srgbClr val="262626"/>
                </a:solidFill>
                <a:latin typeface="Century Gothic"/>
                <a:ea typeface="Arial"/>
              </a:rPr>
              <a:t>GRANDEUR PHYSIQUE: </a:t>
            </a:r>
            <a:r>
              <a:rPr lang="fr-FR" sz="2700" b="1" strike="noStrike" spc="-1" dirty="0" smtClean="0">
                <a:solidFill>
                  <a:srgbClr val="262626"/>
                </a:solidFill>
                <a:latin typeface="Century Gothic"/>
                <a:ea typeface="Arial"/>
              </a:rPr>
              <a:t>Distance d </a:t>
            </a:r>
            <a:endParaRPr lang="fr-FR" sz="2700" b="0" strike="noStrike" spc="-1" dirty="0">
              <a:latin typeface="Arial"/>
            </a:endParaRPr>
          </a:p>
          <a:p>
            <a:pPr>
              <a:lnSpc>
                <a:spcPct val="100000"/>
              </a:lnSpc>
              <a:buNone/>
            </a:pPr>
            <a:endParaRPr lang="fr-FR" sz="2800" b="0" strike="noStrike" spc="-1" dirty="0">
              <a:latin typeface="Arial"/>
            </a:endParaRPr>
          </a:p>
        </p:txBody>
      </p:sp>
      <p:sp>
        <p:nvSpPr>
          <p:cNvPr id="299" name="PlaceHolder 2"/>
          <p:cNvSpPr/>
          <p:nvPr/>
        </p:nvSpPr>
        <p:spPr>
          <a:xfrm>
            <a:off x="9727920" y="2903400"/>
            <a:ext cx="1967760" cy="1562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endParaRPr lang="fr-FR" sz="2800" b="0" strike="noStrike" spc="-1" dirty="0">
              <a:latin typeface="Arial"/>
            </a:endParaRPr>
          </a:p>
          <a:p>
            <a:pPr>
              <a:lnSpc>
                <a:spcPct val="100000"/>
              </a:lnSpc>
              <a:buNone/>
            </a:pPr>
            <a:r>
              <a:rPr lang="en-US" sz="2800" b="0" strike="noStrike" spc="-1" dirty="0" smtClean="0">
                <a:solidFill>
                  <a:srgbClr val="000000"/>
                </a:solidFill>
                <a:latin typeface="Century Gothic"/>
                <a:ea typeface="Arial"/>
              </a:rPr>
              <a:t>λ = </a:t>
            </a:r>
            <a:r>
              <a:rPr lang="en-US" sz="2800" spc="-1" dirty="0" smtClean="0">
                <a:solidFill>
                  <a:srgbClr val="000000"/>
                </a:solidFill>
                <a:latin typeface="Century Gothic"/>
                <a:ea typeface="Arial"/>
              </a:rPr>
              <a:t>v</a:t>
            </a:r>
            <a:r>
              <a:rPr lang="en-US" sz="2800" spc="-1" dirty="0" smtClean="0">
                <a:solidFill>
                  <a:srgbClr val="000000"/>
                </a:solidFill>
                <a:latin typeface="Arial" panose="020B0604020202020204" pitchFamily="34" charset="0"/>
                <a:ea typeface="Arial"/>
                <a:cs typeface="Arial" panose="020B0604020202020204" pitchFamily="34" charset="0"/>
              </a:rPr>
              <a:t>·</a:t>
            </a:r>
            <a:r>
              <a:rPr lang="el-GR" sz="2800" spc="-1" dirty="0">
                <a:solidFill>
                  <a:srgbClr val="000000"/>
                </a:solidFill>
                <a:latin typeface="Century Gothic"/>
                <a:ea typeface="Arial"/>
              </a:rPr>
              <a:t>Δ</a:t>
            </a:r>
            <a:r>
              <a:rPr lang="fr-FR" sz="2800" spc="-1" dirty="0" smtClean="0">
                <a:solidFill>
                  <a:srgbClr val="000000"/>
                </a:solidFill>
                <a:latin typeface="Century Gothic"/>
                <a:ea typeface="Arial"/>
              </a:rPr>
              <a:t>t</a:t>
            </a:r>
            <a:endParaRPr lang="fr-FR" sz="2800" b="0" strike="noStrike" spc="-1" dirty="0" smtClean="0">
              <a:latin typeface="Arial"/>
            </a:endParaRPr>
          </a:p>
          <a:p>
            <a:pPr>
              <a:lnSpc>
                <a:spcPct val="100000"/>
              </a:lnSpc>
              <a:buNone/>
            </a:pPr>
            <a:r>
              <a:rPr lang="en-US" sz="2800" b="0" strike="noStrike" spc="-1" dirty="0" smtClean="0">
                <a:solidFill>
                  <a:srgbClr val="000000"/>
                </a:solidFill>
                <a:latin typeface="Century Gothic"/>
                <a:ea typeface="Arial"/>
              </a:rPr>
              <a:t>d =</a:t>
            </a:r>
            <a:r>
              <a:rPr lang="en-US" sz="2800" b="0" strike="noStrike" spc="-1" dirty="0" smtClean="0">
                <a:solidFill>
                  <a:srgbClr val="000000"/>
                </a:solidFill>
                <a:latin typeface="Century Gothic"/>
                <a:ea typeface="Arial"/>
              </a:rPr>
              <a:t>v</a:t>
            </a:r>
            <a:r>
              <a:rPr lang="en-US" sz="2800" b="0" strike="noStrike" spc="-1" dirty="0" smtClean="0">
                <a:solidFill>
                  <a:srgbClr val="000000"/>
                </a:solidFill>
                <a:latin typeface="Arial" panose="020B0604020202020204" pitchFamily="34" charset="0"/>
                <a:ea typeface="Arial"/>
                <a:cs typeface="Arial" panose="020B0604020202020204" pitchFamily="34" charset="0"/>
              </a:rPr>
              <a:t>·</a:t>
            </a:r>
            <a:r>
              <a:rPr lang="el-GR" sz="2800" b="0" strike="noStrike" spc="-1" dirty="0" smtClean="0">
                <a:solidFill>
                  <a:srgbClr val="000000"/>
                </a:solidFill>
                <a:latin typeface="Century Gothic"/>
                <a:ea typeface="Arial"/>
              </a:rPr>
              <a:t>Δ</a:t>
            </a:r>
            <a:r>
              <a:rPr lang="fr-FR" sz="2800" b="0" strike="noStrike" spc="-1" dirty="0" smtClean="0">
                <a:solidFill>
                  <a:srgbClr val="000000"/>
                </a:solidFill>
                <a:latin typeface="Century Gothic"/>
                <a:ea typeface="Arial"/>
              </a:rPr>
              <a:t>t/2</a:t>
            </a:r>
            <a:endParaRPr lang="fr-FR" sz="2800" b="0" strike="noStrike" spc="-1" dirty="0">
              <a:latin typeface="Arial"/>
            </a:endParaRPr>
          </a:p>
        </p:txBody>
      </p:sp>
      <p:sp>
        <p:nvSpPr>
          <p:cNvPr id="300" name="Connecteur droit 4"/>
          <p:cNvSpPr/>
          <p:nvPr/>
        </p:nvSpPr>
        <p:spPr>
          <a:xfrm>
            <a:off x="8839080" y="4391280"/>
            <a:ext cx="360" cy="221256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1" name="Connecteur droit 6"/>
          <p:cNvSpPr/>
          <p:nvPr/>
        </p:nvSpPr>
        <p:spPr>
          <a:xfrm flipV="1">
            <a:off x="8839080" y="4436280"/>
            <a:ext cx="383760" cy="48564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2" name="Connecteur droit 12"/>
          <p:cNvSpPr/>
          <p:nvPr/>
        </p:nvSpPr>
        <p:spPr>
          <a:xfrm flipV="1">
            <a:off x="8839080" y="4810680"/>
            <a:ext cx="383760" cy="49500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3" name="Connecteur droit 14"/>
          <p:cNvSpPr/>
          <p:nvPr/>
        </p:nvSpPr>
        <p:spPr>
          <a:xfrm flipV="1">
            <a:off x="8839080" y="5121360"/>
            <a:ext cx="462960" cy="54828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4" name="Connecteur droit 16"/>
          <p:cNvSpPr/>
          <p:nvPr/>
        </p:nvSpPr>
        <p:spPr>
          <a:xfrm flipV="1">
            <a:off x="8839080" y="5450400"/>
            <a:ext cx="474120" cy="58896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5" name="Connecteur droit 18"/>
          <p:cNvSpPr/>
          <p:nvPr/>
        </p:nvSpPr>
        <p:spPr>
          <a:xfrm flipV="1">
            <a:off x="8833320" y="5714640"/>
            <a:ext cx="468720" cy="57312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6" name="Connecteur droit 20"/>
          <p:cNvSpPr/>
          <p:nvPr/>
        </p:nvSpPr>
        <p:spPr>
          <a:xfrm flipV="1">
            <a:off x="8839080" y="5998680"/>
            <a:ext cx="474120" cy="58788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7" name="Connecteur droit 22"/>
          <p:cNvSpPr/>
          <p:nvPr/>
        </p:nvSpPr>
        <p:spPr>
          <a:xfrm flipV="1">
            <a:off x="8839080" y="4291560"/>
            <a:ext cx="236880" cy="331200"/>
          </a:xfrm>
          <a:prstGeom prst="line">
            <a:avLst/>
          </a:prstGeom>
          <a:ln cap="rnd">
            <a:solidFill>
              <a:srgbClr val="9D2D0F"/>
            </a:solidFill>
            <a:round/>
          </a:ln>
        </p:spPr>
        <p:style>
          <a:lnRef idx="1">
            <a:schemeClr val="accent1"/>
          </a:lnRef>
          <a:fillRef idx="0">
            <a:schemeClr val="accent1"/>
          </a:fillRef>
          <a:effectRef idx="0">
            <a:schemeClr val="accent1"/>
          </a:effectRef>
          <a:fontRef idx="minor"/>
        </p:style>
      </p:sp>
      <p:sp>
        <p:nvSpPr>
          <p:cNvPr id="308" name="Connecteur droit avec flèche 26"/>
          <p:cNvSpPr/>
          <p:nvPr/>
        </p:nvSpPr>
        <p:spPr>
          <a:xfrm>
            <a:off x="4651200" y="5305680"/>
            <a:ext cx="4182120" cy="360"/>
          </a:xfrm>
          <a:custGeom>
            <a:avLst/>
            <a:gdLst/>
            <a:ahLst/>
            <a:cxnLst/>
            <a:rect l="l" t="t" r="r" b="b"/>
            <a:pathLst>
              <a:path w="21600" h="21600">
                <a:moveTo>
                  <a:pt x="0" y="0"/>
                </a:moveTo>
                <a:lnTo>
                  <a:pt x="21600" y="21600"/>
                </a:lnTo>
              </a:path>
            </a:pathLst>
          </a:custGeom>
          <a:noFill/>
          <a:ln cap="rnd">
            <a:solidFill>
              <a:srgbClr val="9D2D0F"/>
            </a:solidFill>
            <a:round/>
            <a:headEnd type="triangle" w="med" len="med"/>
            <a:tailEnd type="triangle" w="med" len="med"/>
          </a:ln>
        </p:spPr>
        <p:style>
          <a:lnRef idx="1">
            <a:schemeClr val="accent1"/>
          </a:lnRef>
          <a:fillRef idx="0">
            <a:schemeClr val="accent1"/>
          </a:fillRef>
          <a:effectRef idx="0">
            <a:schemeClr val="accent1"/>
          </a:effectRef>
          <a:fontRef idx="minor"/>
        </p:style>
      </p:sp>
      <p:sp>
        <p:nvSpPr>
          <p:cNvPr id="309" name="PlaceHolder 2"/>
          <p:cNvSpPr/>
          <p:nvPr/>
        </p:nvSpPr>
        <p:spPr>
          <a:xfrm>
            <a:off x="790200" y="4999680"/>
            <a:ext cx="3759480" cy="1446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r>
              <a:rPr lang="fr-FR" sz="2600" b="1" strike="noStrike" spc="-1" dirty="0">
                <a:solidFill>
                  <a:srgbClr val="262626"/>
                </a:solidFill>
                <a:latin typeface="Century Gothic"/>
                <a:ea typeface="Arial"/>
              </a:rPr>
              <a:t>Source</a:t>
            </a:r>
            <a:endParaRPr lang="fr-FR" sz="2600" b="0" strike="noStrike" spc="-1" dirty="0">
              <a:latin typeface="Arial"/>
            </a:endParaRPr>
          </a:p>
          <a:p>
            <a:pPr>
              <a:lnSpc>
                <a:spcPct val="100000"/>
              </a:lnSpc>
              <a:buNone/>
            </a:pPr>
            <a:r>
              <a:rPr lang="fr-FR" sz="2600" b="1" strike="noStrike" spc="-1" dirty="0" smtClean="0">
                <a:solidFill>
                  <a:srgbClr val="262626"/>
                </a:solidFill>
                <a:latin typeface="Century Gothic"/>
                <a:ea typeface="Arial"/>
              </a:rPr>
              <a:t>Émetteur/récepteur</a:t>
            </a:r>
            <a:endParaRPr lang="fr-FR" sz="2600" b="0" strike="noStrike" spc="-1" dirty="0">
              <a:latin typeface="Arial"/>
            </a:endParaRPr>
          </a:p>
          <a:p>
            <a:pPr>
              <a:lnSpc>
                <a:spcPct val="100000"/>
              </a:lnSpc>
              <a:buNone/>
            </a:pPr>
            <a:endParaRPr lang="fr-FR" sz="2800" b="0" strike="noStrike" spc="-1" dirty="0">
              <a:latin typeface="Arial"/>
            </a:endParaRPr>
          </a:p>
          <a:p>
            <a:pPr>
              <a:lnSpc>
                <a:spcPct val="100000"/>
              </a:lnSpc>
              <a:buNone/>
            </a:pPr>
            <a:endParaRPr lang="fr-FR" sz="2800" b="0" strike="noStrike" spc="-1" dirty="0">
              <a:latin typeface="Arial"/>
            </a:endParaRPr>
          </a:p>
        </p:txBody>
      </p:sp>
      <p:sp>
        <p:nvSpPr>
          <p:cNvPr id="310" name="PlaceHolder 2"/>
          <p:cNvSpPr/>
          <p:nvPr/>
        </p:nvSpPr>
        <p:spPr>
          <a:xfrm>
            <a:off x="9369720" y="4966200"/>
            <a:ext cx="2684160" cy="72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r>
              <a:rPr lang="en-US" sz="2600" b="1" strike="noStrike" spc="-1" dirty="0" smtClean="0">
                <a:solidFill>
                  <a:srgbClr val="000000"/>
                </a:solidFill>
                <a:latin typeface="Century Gothic"/>
                <a:ea typeface="Arial"/>
              </a:rPr>
              <a:t>Obstacle</a:t>
            </a:r>
            <a:endParaRPr lang="fr-FR" sz="2600" b="0" strike="noStrike" spc="-1" dirty="0">
              <a:latin typeface="Arial"/>
            </a:endParaRPr>
          </a:p>
        </p:txBody>
      </p:sp>
      <p:sp>
        <p:nvSpPr>
          <p:cNvPr id="311" name="PlaceHolder 2"/>
          <p:cNvSpPr/>
          <p:nvPr/>
        </p:nvSpPr>
        <p:spPr>
          <a:xfrm>
            <a:off x="6338160" y="4862160"/>
            <a:ext cx="578880" cy="392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fontScale="86000" lnSpcReduction="20000"/>
          </a:bodyPr>
          <a:lstStyle/>
          <a:p>
            <a:pPr>
              <a:lnSpc>
                <a:spcPct val="100000"/>
              </a:lnSpc>
              <a:buNone/>
            </a:pPr>
            <a:r>
              <a:rPr lang="en-US" sz="2800" b="0" strike="noStrike" spc="-1" dirty="0" smtClean="0">
                <a:solidFill>
                  <a:srgbClr val="000000"/>
                </a:solidFill>
                <a:latin typeface="Century Gothic"/>
                <a:ea typeface="Arial"/>
              </a:rPr>
              <a:t> d</a:t>
            </a:r>
            <a:endParaRPr lang="fr-FR"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Image 2">
            <a:extLst>
              <a:ext uri="{FF2B5EF4-FFF2-40B4-BE49-F238E27FC236}">
                <a16:creationId xmlns:a16="http://schemas.microsoft.com/office/drawing/2014/main" id="{65A5738C-491D-8004-8169-E8817B7DF73C}"/>
              </a:ext>
            </a:extLst>
          </p:cNvPr>
          <p:cNvPicPr>
            <a:picLocks noChangeAspect="1"/>
          </p:cNvPicPr>
          <p:nvPr/>
        </p:nvPicPr>
        <p:blipFill>
          <a:blip r:embed="rId2"/>
          <a:stretch>
            <a:fillRect/>
          </a:stretch>
        </p:blipFill>
        <p:spPr>
          <a:xfrm>
            <a:off x="2117859" y="1560974"/>
            <a:ext cx="8715028" cy="3946447"/>
          </a:xfrm>
          <a:prstGeom prst="rect">
            <a:avLst/>
          </a:prstGeom>
        </p:spPr>
      </p:pic>
      <p:sp>
        <p:nvSpPr>
          <p:cNvPr id="4" name="PlaceHolder 1"/>
          <p:cNvSpPr txBox="1">
            <a:spLocks/>
          </p:cNvSpPr>
          <p:nvPr/>
        </p:nvSpPr>
        <p:spPr>
          <a:xfrm>
            <a:off x="1628305" y="630180"/>
            <a:ext cx="9683280" cy="723960"/>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2962481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17FE9F6-3638-99E2-7C22-638FD8DA08F7}"/>
              </a:ext>
            </a:extLst>
          </p:cNvPr>
          <p:cNvPicPr>
            <a:picLocks noChangeAspect="1"/>
          </p:cNvPicPr>
          <p:nvPr/>
        </p:nvPicPr>
        <p:blipFill>
          <a:blip r:embed="rId2"/>
          <a:stretch>
            <a:fillRect/>
          </a:stretch>
        </p:blipFill>
        <p:spPr>
          <a:xfrm>
            <a:off x="2719628" y="2010547"/>
            <a:ext cx="6462320" cy="2895851"/>
          </a:xfrm>
          <a:prstGeom prst="rect">
            <a:avLst/>
          </a:prstGeom>
        </p:spPr>
      </p:pic>
      <p:sp>
        <p:nvSpPr>
          <p:cNvPr id="5" name="PlaceHolder 1"/>
          <p:cNvSpPr txBox="1">
            <a:spLocks/>
          </p:cNvSpPr>
          <p:nvPr/>
        </p:nvSpPr>
        <p:spPr bwMode="auto">
          <a:xfrm>
            <a:off x="1628305" y="630180"/>
            <a:ext cx="9683280" cy="723960"/>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93493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8981022C-53C9-EB41-C7A1-3B83A64AAE7C}"/>
              </a:ext>
            </a:extLst>
          </p:cNvPr>
          <p:cNvPicPr>
            <a:picLocks noChangeAspect="1"/>
          </p:cNvPicPr>
          <p:nvPr/>
        </p:nvPicPr>
        <p:blipFill>
          <a:blip r:embed="rId2"/>
          <a:stretch>
            <a:fillRect/>
          </a:stretch>
        </p:blipFill>
        <p:spPr>
          <a:xfrm>
            <a:off x="2630437" y="1687684"/>
            <a:ext cx="5555461" cy="3566469"/>
          </a:xfrm>
          <a:prstGeom prst="rect">
            <a:avLst/>
          </a:prstGeom>
        </p:spPr>
      </p:pic>
      <p:sp>
        <p:nvSpPr>
          <p:cNvPr id="7" name="PlaceHolder 2">
            <a:extLst>
              <a:ext uri="{FF2B5EF4-FFF2-40B4-BE49-F238E27FC236}">
                <a16:creationId xmlns:a16="http://schemas.microsoft.com/office/drawing/2014/main" id="{CBB01DEA-34EE-D9DF-012B-8FE90996E38D}"/>
              </a:ext>
            </a:extLst>
          </p:cNvPr>
          <p:cNvSpPr txBox="1"/>
          <p:nvPr/>
        </p:nvSpPr>
        <p:spPr bwMode="auto">
          <a:xfrm>
            <a:off x="9030879" y="2680138"/>
            <a:ext cx="2542595" cy="1794110"/>
          </a:xfrm>
          <a:prstGeom prst="rect">
            <a:avLst/>
          </a:prstGeom>
          <a:noFill/>
          <a:ln w="0">
            <a:noFill/>
          </a:ln>
        </p:spPr>
        <p:txBody>
          <a:bodyPr anchor="t">
            <a:normAutofit/>
          </a:bodyPr>
          <a:lstStyle>
            <a:lvl1pPr algn="l" defTabSz="914400">
              <a:lnSpc>
                <a:spcPct val="90000"/>
              </a:lnSpc>
              <a:spcBef>
                <a:spcPts val="0"/>
              </a:spcBef>
              <a:buNone/>
              <a:defRPr sz="4400">
                <a:solidFill>
                  <a:schemeClr val="tx1"/>
                </a:solidFill>
                <a:latin typeface="+mj-lt"/>
                <a:ea typeface="+mj-ea"/>
                <a:cs typeface="+mj-cs"/>
              </a:defRPr>
            </a:lvl1pPr>
          </a:lstStyle>
          <a:p>
            <a:pPr>
              <a:lnSpc>
                <a:spcPct val="100000"/>
              </a:lnSpc>
              <a:defRPr/>
            </a:pPr>
            <a:endParaRPr lang="fr-FR" sz="2800" b="1" spc="-1" dirty="0">
              <a:solidFill>
                <a:srgbClr val="262626"/>
              </a:solidFill>
              <a:latin typeface="Century Gothic"/>
            </a:endParaRPr>
          </a:p>
          <a:p>
            <a:pPr>
              <a:lnSpc>
                <a:spcPct val="100000"/>
              </a:lnSpc>
              <a:defRPr/>
            </a:pPr>
            <a:r>
              <a:rPr lang="en-US" sz="1800" b="1" spc="-1" dirty="0" smtClean="0">
                <a:solidFill>
                  <a:srgbClr val="000000"/>
                </a:solidFill>
                <a:latin typeface="Century Gothic"/>
              </a:rPr>
              <a:t>λ = v</a:t>
            </a:r>
            <a:r>
              <a:rPr lang="en-US" sz="1800" b="1" spc="-1" dirty="0" smtClean="0">
                <a:solidFill>
                  <a:srgbClr val="000000"/>
                </a:solidFill>
                <a:latin typeface="Arial" panose="020B0604020202020204" pitchFamily="34" charset="0"/>
                <a:cs typeface="Arial" panose="020B0604020202020204" pitchFamily="34" charset="0"/>
              </a:rPr>
              <a:t>·</a:t>
            </a:r>
            <a:r>
              <a:rPr lang="el-GR" sz="1800" b="1" spc="-1" dirty="0" smtClean="0">
                <a:solidFill>
                  <a:srgbClr val="000000"/>
                </a:solidFill>
                <a:latin typeface="Century Gothic"/>
              </a:rPr>
              <a:t>Δ</a:t>
            </a:r>
            <a:r>
              <a:rPr lang="fr-FR" sz="1800" b="1" spc="-1" dirty="0" smtClean="0">
                <a:solidFill>
                  <a:srgbClr val="000000"/>
                </a:solidFill>
                <a:latin typeface="Century Gothic"/>
              </a:rPr>
              <a:t>t</a:t>
            </a:r>
            <a:endParaRPr sz="1800" b="1" dirty="0"/>
          </a:p>
          <a:p>
            <a:pPr>
              <a:lnSpc>
                <a:spcPct val="100000"/>
              </a:lnSpc>
              <a:defRPr/>
            </a:pPr>
            <a:r>
              <a:rPr lang="en-US" sz="1800" b="1" spc="-1" dirty="0" smtClean="0">
                <a:solidFill>
                  <a:srgbClr val="000000"/>
                </a:solidFill>
                <a:latin typeface="Century Gothic"/>
              </a:rPr>
              <a:t>d = v</a:t>
            </a:r>
            <a:r>
              <a:rPr lang="en-US" sz="1800" b="1" spc="-1" dirty="0" smtClean="0">
                <a:solidFill>
                  <a:srgbClr val="000000"/>
                </a:solidFill>
                <a:latin typeface="Arial" panose="020B0604020202020204" pitchFamily="34" charset="0"/>
                <a:cs typeface="Arial" panose="020B0604020202020204" pitchFamily="34" charset="0"/>
              </a:rPr>
              <a:t>·</a:t>
            </a:r>
            <a:r>
              <a:rPr lang="el-GR" sz="1800" b="1" spc="-1" dirty="0" smtClean="0">
                <a:solidFill>
                  <a:srgbClr val="000000"/>
                </a:solidFill>
                <a:latin typeface="Century Gothic"/>
              </a:rPr>
              <a:t>Δ</a:t>
            </a:r>
            <a:r>
              <a:rPr lang="fr-FR" sz="1800" b="1" spc="-1" dirty="0">
                <a:solidFill>
                  <a:srgbClr val="000000"/>
                </a:solidFill>
                <a:latin typeface="Century Gothic"/>
              </a:rPr>
              <a:t>t/2</a:t>
            </a:r>
            <a:endParaRPr lang="en-US" sz="1800" b="1" spc="-1" dirty="0">
              <a:solidFill>
                <a:srgbClr val="000000"/>
              </a:solidFill>
              <a:latin typeface="Century Gothic"/>
            </a:endParaRPr>
          </a:p>
        </p:txBody>
      </p:sp>
      <p:sp>
        <p:nvSpPr>
          <p:cNvPr id="8" name="PlaceHolder 1"/>
          <p:cNvSpPr txBox="1">
            <a:spLocks/>
          </p:cNvSpPr>
          <p:nvPr/>
        </p:nvSpPr>
        <p:spPr bwMode="auto">
          <a:xfrm>
            <a:off x="1628305" y="630180"/>
            <a:ext cx="9683280" cy="723960"/>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3377377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PlaceHolder 2"/>
          <p:cNvSpPr/>
          <p:nvPr/>
        </p:nvSpPr>
        <p:spPr>
          <a:xfrm>
            <a:off x="1467221" y="1609980"/>
            <a:ext cx="2869477" cy="1705231"/>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numCol="1" spcCol="0" anchor="t">
            <a:noAutofit/>
          </a:bodyPr>
          <a:lstStyle/>
          <a:p>
            <a:pPr>
              <a:lnSpc>
                <a:spcPct val="100000"/>
              </a:lnSpc>
              <a:buNone/>
            </a:pPr>
            <a:r>
              <a:rPr lang="fr-FR" sz="2600" b="1" strike="noStrike" spc="-1" dirty="0">
                <a:solidFill>
                  <a:srgbClr val="262626"/>
                </a:solidFill>
                <a:latin typeface="Century Gothic"/>
                <a:ea typeface="Arial"/>
              </a:rPr>
              <a:t>CAPTEUR DISTANCE VERSION</a:t>
            </a:r>
            <a:endParaRPr lang="fr-FR" sz="2600" b="0" strike="noStrike" spc="-1" dirty="0">
              <a:latin typeface="Arial"/>
            </a:endParaRPr>
          </a:p>
          <a:p>
            <a:pPr>
              <a:lnSpc>
                <a:spcPct val="100000"/>
              </a:lnSpc>
              <a:buNone/>
            </a:pPr>
            <a:r>
              <a:rPr lang="fr-FR" sz="2600" b="1" strike="noStrike" spc="-1" dirty="0" smtClean="0">
                <a:solidFill>
                  <a:srgbClr val="262626"/>
                </a:solidFill>
                <a:latin typeface="Century Gothic"/>
                <a:ea typeface="Arial"/>
              </a:rPr>
              <a:t>SONORE</a:t>
            </a:r>
            <a:endParaRPr lang="fr-FR" sz="2600" b="0" strike="noStrike" spc="-1" dirty="0">
              <a:latin typeface="Arial"/>
            </a:endParaRPr>
          </a:p>
          <a:p>
            <a:pPr>
              <a:lnSpc>
                <a:spcPct val="100000"/>
              </a:lnSpc>
              <a:buNone/>
            </a:pPr>
            <a:endParaRPr lang="fr-FR" sz="2400" b="0" strike="noStrike" spc="-1" dirty="0">
              <a:latin typeface="Arial"/>
            </a:endParaRPr>
          </a:p>
        </p:txBody>
      </p:sp>
      <p:pic>
        <p:nvPicPr>
          <p:cNvPr id="314" name="Image 1"/>
          <p:cNvPicPr/>
          <p:nvPr/>
        </p:nvPicPr>
        <p:blipFill>
          <a:blip r:embed="rId3"/>
          <a:stretch/>
        </p:blipFill>
        <p:spPr>
          <a:xfrm>
            <a:off x="6825420" y="1505355"/>
            <a:ext cx="1714320" cy="1914480"/>
          </a:xfrm>
          <a:prstGeom prst="rect">
            <a:avLst/>
          </a:prstGeom>
          <a:ln w="0">
            <a:noFill/>
          </a:ln>
        </p:spPr>
      </p:pic>
      <p:sp>
        <p:nvSpPr>
          <p:cNvPr id="315" name="PlaceHolder 2"/>
          <p:cNvSpPr/>
          <p:nvPr/>
        </p:nvSpPr>
        <p:spPr>
          <a:xfrm>
            <a:off x="3898620" y="1714860"/>
            <a:ext cx="3180600" cy="1840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nSpc>
                <a:spcPct val="100000"/>
              </a:lnSpc>
              <a:buNone/>
            </a:pPr>
            <a:r>
              <a:rPr lang="fr-FR" sz="2300" b="1" strike="noStrike" spc="-1" dirty="0">
                <a:solidFill>
                  <a:srgbClr val="262626"/>
                </a:solidFill>
                <a:latin typeface="Century Gothic"/>
                <a:ea typeface="Arial"/>
              </a:rPr>
              <a:t>Émission onde sonore</a:t>
            </a:r>
            <a:endParaRPr lang="fr-FR" sz="2300" b="0" strike="noStrike" spc="-1" dirty="0">
              <a:latin typeface="Arial"/>
            </a:endParaRPr>
          </a:p>
          <a:p>
            <a:pPr>
              <a:lnSpc>
                <a:spcPct val="100000"/>
              </a:lnSpc>
              <a:buNone/>
            </a:pPr>
            <a:r>
              <a:rPr lang="fr-FR" sz="2300" b="1" strike="noStrike" spc="-1" dirty="0">
                <a:solidFill>
                  <a:srgbClr val="262626"/>
                </a:solidFill>
                <a:latin typeface="Century Gothic"/>
                <a:ea typeface="Arial"/>
              </a:rPr>
              <a:t>Réception onde sonore</a:t>
            </a:r>
            <a:endParaRPr lang="fr-FR" sz="2300" b="0" strike="noStrike" spc="-1" dirty="0">
              <a:latin typeface="Arial"/>
            </a:endParaRPr>
          </a:p>
        </p:txBody>
      </p:sp>
      <p:sp>
        <p:nvSpPr>
          <p:cNvPr id="316" name="PlaceHolder 2"/>
          <p:cNvSpPr/>
          <p:nvPr/>
        </p:nvSpPr>
        <p:spPr>
          <a:xfrm>
            <a:off x="1467221" y="4157930"/>
            <a:ext cx="2647800" cy="1725985"/>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numCol="1" spcCol="0" anchor="t">
            <a:noAutofit/>
          </a:bodyPr>
          <a:lstStyle/>
          <a:p>
            <a:pPr>
              <a:lnSpc>
                <a:spcPct val="100000"/>
              </a:lnSpc>
              <a:buNone/>
            </a:pPr>
            <a:r>
              <a:rPr lang="fr-FR" sz="2600" b="1" strike="noStrike" spc="-1" dirty="0">
                <a:solidFill>
                  <a:srgbClr val="262626"/>
                </a:solidFill>
                <a:latin typeface="Century Gothic"/>
                <a:ea typeface="Arial"/>
              </a:rPr>
              <a:t>CAPTEUR DISTANCE VERSION</a:t>
            </a:r>
            <a:endParaRPr lang="fr-FR" sz="2600" b="0" strike="noStrike" spc="-1" dirty="0">
              <a:latin typeface="Arial"/>
            </a:endParaRPr>
          </a:p>
          <a:p>
            <a:pPr>
              <a:lnSpc>
                <a:spcPct val="100000"/>
              </a:lnSpc>
              <a:buNone/>
            </a:pPr>
            <a:r>
              <a:rPr lang="fr-FR" sz="2600" b="1" strike="noStrike" spc="-1" dirty="0" smtClean="0">
                <a:solidFill>
                  <a:srgbClr val="262626"/>
                </a:solidFill>
                <a:latin typeface="Century Gothic"/>
                <a:ea typeface="Arial"/>
              </a:rPr>
              <a:t>INFRAROUGE</a:t>
            </a:r>
            <a:endParaRPr lang="fr-FR" sz="2600" b="0" strike="noStrike" spc="-1" dirty="0">
              <a:latin typeface="Arial"/>
            </a:endParaRPr>
          </a:p>
          <a:p>
            <a:pPr>
              <a:lnSpc>
                <a:spcPct val="100000"/>
              </a:lnSpc>
              <a:buNone/>
            </a:pPr>
            <a:endParaRPr lang="fr-FR" sz="2600" b="0" strike="noStrike" spc="-1" dirty="0">
              <a:latin typeface="Arial"/>
            </a:endParaRPr>
          </a:p>
        </p:txBody>
      </p:sp>
      <p:sp>
        <p:nvSpPr>
          <p:cNvPr id="317" name="PlaceHolder 2"/>
          <p:cNvSpPr/>
          <p:nvPr/>
        </p:nvSpPr>
        <p:spPr>
          <a:xfrm>
            <a:off x="3955680" y="4349175"/>
            <a:ext cx="3066480" cy="19047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fontScale="94500"/>
          </a:bodyPr>
          <a:lstStyle/>
          <a:p>
            <a:pPr>
              <a:lnSpc>
                <a:spcPct val="100000"/>
              </a:lnSpc>
              <a:buNone/>
            </a:pPr>
            <a:r>
              <a:rPr lang="fr-FR" sz="2400" b="1" strike="noStrike" spc="-1" dirty="0">
                <a:solidFill>
                  <a:srgbClr val="262626"/>
                </a:solidFill>
                <a:latin typeface="Century Gothic"/>
                <a:ea typeface="Arial"/>
              </a:rPr>
              <a:t>Émission OEM</a:t>
            </a:r>
            <a:endParaRPr lang="fr-FR" sz="2400" b="0" strike="noStrike" spc="-1" dirty="0">
              <a:latin typeface="Arial"/>
            </a:endParaRPr>
          </a:p>
          <a:p>
            <a:pPr>
              <a:lnSpc>
                <a:spcPct val="100000"/>
              </a:lnSpc>
              <a:buNone/>
            </a:pPr>
            <a:r>
              <a:rPr lang="fr-FR" sz="2400" b="1" strike="noStrike" spc="-1" dirty="0">
                <a:solidFill>
                  <a:srgbClr val="262626"/>
                </a:solidFill>
                <a:latin typeface="Century Gothic"/>
                <a:ea typeface="Arial"/>
              </a:rPr>
              <a:t>Réception OEM</a:t>
            </a:r>
            <a:endParaRPr lang="fr-FR" sz="2400" b="0" strike="noStrike" spc="-1" dirty="0">
              <a:latin typeface="Arial"/>
            </a:endParaRPr>
          </a:p>
        </p:txBody>
      </p:sp>
      <p:pic>
        <p:nvPicPr>
          <p:cNvPr id="318" name="Image 2"/>
          <p:cNvPicPr/>
          <p:nvPr/>
        </p:nvPicPr>
        <p:blipFill>
          <a:blip r:embed="rId4"/>
          <a:stretch/>
        </p:blipFill>
        <p:spPr>
          <a:xfrm>
            <a:off x="6431040" y="3861720"/>
            <a:ext cx="2503080" cy="1779120"/>
          </a:xfrm>
          <a:prstGeom prst="rect">
            <a:avLst/>
          </a:prstGeom>
          <a:ln w="0">
            <a:noFill/>
          </a:ln>
        </p:spPr>
      </p:pic>
      <p:sp>
        <p:nvSpPr>
          <p:cNvPr id="319" name="Rectangle 318"/>
          <p:cNvSpPr/>
          <p:nvPr/>
        </p:nvSpPr>
        <p:spPr>
          <a:xfrm>
            <a:off x="9226605" y="2126428"/>
            <a:ext cx="2751480" cy="2939710"/>
          </a:xfrm>
          <a:prstGeom prst="rect">
            <a:avLst/>
          </a:prstGeom>
          <a:solidFill>
            <a:srgbClr val="A53010"/>
          </a:solidFill>
          <a:ln cap="rnd">
            <a:solidFill>
              <a:srgbClr val="7A230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t">
            <a:noAutofit/>
          </a:bodyPr>
          <a:lstStyle/>
          <a:p>
            <a:pPr algn="ctr">
              <a:lnSpc>
                <a:spcPct val="100000"/>
              </a:lnSpc>
              <a:buNone/>
            </a:pPr>
            <a:r>
              <a:rPr lang="en-US" sz="2600" b="1" strike="noStrike" spc="-1" dirty="0" smtClean="0">
                <a:solidFill>
                  <a:srgbClr val="FFFFFF"/>
                </a:solidFill>
                <a:latin typeface="Century Gothic"/>
                <a:ea typeface="Arial"/>
              </a:rPr>
              <a:t>Utilisation des capteurs en fonction des conditions extérieures notamment la luminosité</a:t>
            </a:r>
            <a:endParaRPr lang="fr-FR" sz="2600" b="0" strike="noStrike" spc="-1" dirty="0">
              <a:latin typeface="Arial"/>
            </a:endParaRPr>
          </a:p>
        </p:txBody>
      </p:sp>
      <p:sp>
        <p:nvSpPr>
          <p:cNvPr id="11" name="PlaceHolder 1"/>
          <p:cNvSpPr txBox="1">
            <a:spLocks/>
          </p:cNvSpPr>
          <p:nvPr/>
        </p:nvSpPr>
        <p:spPr>
          <a:xfrm>
            <a:off x="1628305" y="630180"/>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2E9D4F6C-D32F-1663-CBAA-B378F2D0B8A2}"/>
              </a:ext>
            </a:extLst>
          </p:cNvPr>
          <p:cNvPicPr>
            <a:picLocks noChangeAspect="1"/>
          </p:cNvPicPr>
          <p:nvPr/>
        </p:nvPicPr>
        <p:blipFill rotWithShape="1">
          <a:blip r:embed="rId2"/>
          <a:srcRect t="-646" b="646"/>
          <a:stretch/>
        </p:blipFill>
        <p:spPr>
          <a:xfrm>
            <a:off x="1582296" y="1153755"/>
            <a:ext cx="10162095" cy="5573398"/>
          </a:xfrm>
          <a:prstGeom prst="rect">
            <a:avLst/>
          </a:prstGeom>
        </p:spPr>
      </p:pic>
      <p:sp>
        <p:nvSpPr>
          <p:cNvPr id="8" name="PlaceHolder 1"/>
          <p:cNvSpPr txBox="1">
            <a:spLocks/>
          </p:cNvSpPr>
          <p:nvPr/>
        </p:nvSpPr>
        <p:spPr>
          <a:xfrm>
            <a:off x="1582296" y="682043"/>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3794604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FC032B41-A100-5E9D-07E3-AA42AEF681AB}"/>
              </a:ext>
            </a:extLst>
          </p:cNvPr>
          <p:cNvPicPr>
            <a:picLocks noChangeAspect="1"/>
          </p:cNvPicPr>
          <p:nvPr/>
        </p:nvPicPr>
        <p:blipFill>
          <a:blip r:embed="rId2"/>
          <a:stretch>
            <a:fillRect/>
          </a:stretch>
        </p:blipFill>
        <p:spPr>
          <a:xfrm>
            <a:off x="1012311" y="1406003"/>
            <a:ext cx="10823250" cy="4380023"/>
          </a:xfrm>
          <a:prstGeom prst="rect">
            <a:avLst/>
          </a:prstGeom>
        </p:spPr>
      </p:pic>
      <p:sp>
        <p:nvSpPr>
          <p:cNvPr id="6" name="PlaceHolder 1"/>
          <p:cNvSpPr txBox="1">
            <a:spLocks/>
          </p:cNvSpPr>
          <p:nvPr/>
        </p:nvSpPr>
        <p:spPr>
          <a:xfrm>
            <a:off x="1582296" y="682043"/>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3307837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A50E7B3-0AF8-6FEE-AACD-7BC8AB2FA470}"/>
              </a:ext>
            </a:extLst>
          </p:cNvPr>
          <p:cNvPicPr>
            <a:picLocks noChangeAspect="1"/>
          </p:cNvPicPr>
          <p:nvPr/>
        </p:nvPicPr>
        <p:blipFill>
          <a:blip r:embed="rId2"/>
          <a:stretch>
            <a:fillRect/>
          </a:stretch>
        </p:blipFill>
        <p:spPr>
          <a:xfrm>
            <a:off x="1820531" y="2124986"/>
            <a:ext cx="8181074" cy="3677486"/>
          </a:xfrm>
          <a:prstGeom prst="rect">
            <a:avLst/>
          </a:prstGeom>
        </p:spPr>
      </p:pic>
      <p:sp>
        <p:nvSpPr>
          <p:cNvPr id="6" name="PlaceHolder 2">
            <a:extLst>
              <a:ext uri="{FF2B5EF4-FFF2-40B4-BE49-F238E27FC236}">
                <a16:creationId xmlns:a16="http://schemas.microsoft.com/office/drawing/2014/main" id="{D80C0567-E56A-AE48-031B-69637C38A4CA}"/>
              </a:ext>
            </a:extLst>
          </p:cNvPr>
          <p:cNvSpPr txBox="1"/>
          <p:nvPr/>
        </p:nvSpPr>
        <p:spPr bwMode="auto">
          <a:xfrm>
            <a:off x="1820531" y="1606489"/>
            <a:ext cx="10591812" cy="518497"/>
          </a:xfrm>
          <a:prstGeom prst="rect">
            <a:avLst/>
          </a:prstGeom>
          <a:noFill/>
          <a:ln w="0">
            <a:noFill/>
          </a:ln>
        </p:spPr>
        <p:txBody>
          <a:bodyPr vertOverflow="overflow" horzOverflow="overflow" vert="horz" wrap="square" lIns="91440" tIns="45720" rIns="91440" bIns="45720" numCol="1" spcCol="0" rtlCol="0" fromWordArt="0" anchor="t" anchorCtr="0" forceAA="0" compatLnSpc="0">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pPr>
              <a:lnSpc>
                <a:spcPct val="100000"/>
              </a:lnSpc>
              <a:defRPr/>
            </a:pPr>
            <a:r>
              <a:rPr lang="fr-FR" sz="2700" b="1" spc="-1" dirty="0">
                <a:solidFill>
                  <a:srgbClr val="262626"/>
                </a:solidFill>
                <a:latin typeface="Century Gothic"/>
              </a:rPr>
              <a:t>CAPTEUR DISTANCE </a:t>
            </a:r>
            <a:r>
              <a:rPr lang="fr-FR" sz="2700" b="1" spc="-1" dirty="0" smtClean="0">
                <a:solidFill>
                  <a:srgbClr val="262626"/>
                </a:solidFill>
                <a:latin typeface="Century Gothic"/>
              </a:rPr>
              <a:t>VERSION INFRAROUGE</a:t>
            </a:r>
            <a:endParaRPr sz="2700" dirty="0"/>
          </a:p>
          <a:p>
            <a:pPr>
              <a:lnSpc>
                <a:spcPct val="100000"/>
              </a:lnSpc>
              <a:defRPr/>
            </a:pPr>
            <a:endParaRPr lang="en-US" sz="2800" spc="-1" dirty="0">
              <a:solidFill>
                <a:srgbClr val="000000"/>
              </a:solidFill>
              <a:latin typeface="Century Gothic"/>
            </a:endParaRPr>
          </a:p>
        </p:txBody>
      </p:sp>
      <p:sp>
        <p:nvSpPr>
          <p:cNvPr id="8" name="PlaceHolder 1"/>
          <p:cNvSpPr txBox="1">
            <a:spLocks/>
          </p:cNvSpPr>
          <p:nvPr/>
        </p:nvSpPr>
        <p:spPr>
          <a:xfrm>
            <a:off x="1582296" y="682043"/>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254325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Image 221"/>
          <p:cNvPicPr/>
          <p:nvPr/>
        </p:nvPicPr>
        <p:blipFill>
          <a:blip r:embed="rId3"/>
          <a:stretch/>
        </p:blipFill>
        <p:spPr>
          <a:xfrm>
            <a:off x="6256080" y="1537920"/>
            <a:ext cx="4574520" cy="4574520"/>
          </a:xfrm>
          <a:prstGeom prst="rect">
            <a:avLst/>
          </a:prstGeom>
          <a:ln w="0">
            <a:noFill/>
          </a:ln>
        </p:spPr>
      </p:pic>
      <p:sp>
        <p:nvSpPr>
          <p:cNvPr id="223" name="Rectangle 222"/>
          <p:cNvSpPr/>
          <p:nvPr/>
        </p:nvSpPr>
        <p:spPr>
          <a:xfrm>
            <a:off x="1004760" y="2271960"/>
            <a:ext cx="4881033" cy="3170099"/>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000" b="0" strike="noStrike" spc="-1" dirty="0" smtClean="0">
                <a:solidFill>
                  <a:srgbClr val="000000"/>
                </a:solidFill>
                <a:latin typeface="Century Gothic"/>
                <a:ea typeface="Arial"/>
              </a:rPr>
              <a:t>Utilisation d’une plateforme</a:t>
            </a:r>
            <a:endParaRPr lang="fr-FR" sz="2000" spc="-1" dirty="0"/>
          </a:p>
          <a:p>
            <a:pPr>
              <a:lnSpc>
                <a:spcPct val="100000"/>
              </a:lnSpc>
              <a:buNone/>
            </a:pPr>
            <a:r>
              <a:rPr lang="en-US" sz="2000" b="0" strike="noStrike" spc="-1" dirty="0" smtClean="0">
                <a:solidFill>
                  <a:srgbClr val="000000"/>
                </a:solidFill>
                <a:latin typeface="Century Gothic"/>
                <a:ea typeface="Arial"/>
              </a:rPr>
              <a:t>robot équipée de 2 moteurs à CC</a:t>
            </a:r>
            <a:endParaRPr lang="fr-FR" sz="2000" spc="-1" dirty="0"/>
          </a:p>
          <a:p>
            <a:pPr>
              <a:lnSpc>
                <a:spcPct val="100000"/>
              </a:lnSpc>
              <a:buNone/>
            </a:pP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Mise en oeuvre de:</a:t>
            </a:r>
            <a:endParaRPr lang="fr-FR" sz="2000" b="0" strike="noStrike" spc="-1" dirty="0">
              <a:latin typeface="Arial"/>
            </a:endParaRPr>
          </a:p>
          <a:p>
            <a:pPr marL="306000" indent="-306000">
              <a:lnSpc>
                <a:spcPct val="100000"/>
              </a:lnSpc>
              <a:buClr>
                <a:srgbClr val="000000"/>
              </a:buClr>
              <a:buFont typeface="Arial"/>
              <a:buChar char="•"/>
            </a:pPr>
            <a:r>
              <a:rPr lang="en-US" sz="2000" b="0" strike="noStrike" spc="-1" dirty="0">
                <a:solidFill>
                  <a:srgbClr val="000000"/>
                </a:solidFill>
                <a:latin typeface="Century Gothic"/>
                <a:ea typeface="Arial"/>
              </a:rPr>
              <a:t>3 capteurs</a:t>
            </a:r>
            <a:endParaRPr lang="fr-FR" sz="2000" b="0" strike="noStrike" spc="-1" dirty="0">
              <a:latin typeface="Arial"/>
            </a:endParaRPr>
          </a:p>
          <a:p>
            <a:pPr marL="306000" indent="-306000">
              <a:buClr>
                <a:srgbClr val="000000"/>
              </a:buClr>
              <a:buFont typeface="Arial"/>
              <a:buChar char="•"/>
            </a:pPr>
            <a:r>
              <a:rPr lang="en-US" sz="2000" b="0" strike="noStrike" spc="-1" dirty="0" smtClean="0">
                <a:solidFill>
                  <a:srgbClr val="000000"/>
                </a:solidFill>
                <a:latin typeface="Century Gothic"/>
                <a:ea typeface="Arial"/>
              </a:rPr>
              <a:t>1 carte </a:t>
            </a:r>
            <a:r>
              <a:rPr lang="fr-FR" sz="2000" b="0" strike="noStrike" spc="-1" dirty="0" smtClean="0">
                <a:solidFill>
                  <a:srgbClr val="000000"/>
                </a:solidFill>
                <a:latin typeface="Century Gothic"/>
                <a:ea typeface="Arial"/>
              </a:rPr>
              <a:t>microprogrammée</a:t>
            </a:r>
            <a:r>
              <a:rPr lang="en-US" sz="2000" b="0" strike="noStrike" spc="-1" dirty="0" smtClean="0">
                <a:solidFill>
                  <a:srgbClr val="000000"/>
                </a:solidFill>
                <a:latin typeface="Century Gothic"/>
                <a:ea typeface="Arial"/>
              </a:rPr>
              <a:t>, programmation en logique floue</a:t>
            </a:r>
            <a:endParaRPr lang="fr-FR" sz="2000" spc="-1" dirty="0"/>
          </a:p>
          <a:p>
            <a:pPr marL="306000" indent="-306000">
              <a:lnSpc>
                <a:spcPct val="100000"/>
              </a:lnSpc>
              <a:buClr>
                <a:srgbClr val="000000"/>
              </a:buClr>
              <a:buFont typeface="Arial"/>
              <a:buChar char="•"/>
            </a:pPr>
            <a:r>
              <a:rPr lang="en-US" sz="2000" b="0" strike="noStrike" spc="-1" dirty="0" smtClean="0">
                <a:solidFill>
                  <a:srgbClr val="000000"/>
                </a:solidFill>
                <a:latin typeface="Century Gothic"/>
                <a:ea typeface="Arial"/>
              </a:rPr>
              <a:t>2 </a:t>
            </a:r>
            <a:r>
              <a:rPr lang="en-US" sz="2000" b="0" strike="noStrike" spc="-1" dirty="0">
                <a:solidFill>
                  <a:srgbClr val="000000"/>
                </a:solidFill>
                <a:latin typeface="Century Gothic"/>
                <a:ea typeface="Arial"/>
              </a:rPr>
              <a:t>ponts en H</a:t>
            </a:r>
            <a:endParaRPr lang="fr-FR" sz="2000" b="0" strike="noStrike" spc="-1" dirty="0">
              <a:latin typeface="Arial"/>
            </a:endParaRPr>
          </a:p>
          <a:p>
            <a:pPr>
              <a:lnSpc>
                <a:spcPct val="100000"/>
              </a:lnSpc>
              <a:buNone/>
            </a:pPr>
            <a:endParaRPr lang="fr-FR" sz="2000" b="0" strike="noStrike" spc="-1" dirty="0">
              <a:latin typeface="Arial"/>
            </a:endParaRPr>
          </a:p>
          <a:p>
            <a:pPr>
              <a:lnSpc>
                <a:spcPct val="100000"/>
              </a:lnSpc>
              <a:buNone/>
            </a:pPr>
            <a:endParaRPr lang="fr-FR" sz="2000" b="0" strike="noStrike" spc="-1" dirty="0">
              <a:latin typeface="Arial"/>
            </a:endParaRPr>
          </a:p>
        </p:txBody>
      </p:sp>
      <p:sp>
        <p:nvSpPr>
          <p:cNvPr id="5" name=" 4"/>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800" b="1" strike="noStrike" spc="-1" dirty="0" smtClean="0">
                <a:solidFill>
                  <a:srgbClr val="000000"/>
                </a:solidFill>
                <a:latin typeface="Times New Roman"/>
                <a:ea typeface="Times New Roman"/>
              </a:rPr>
              <a:t>Projet robotique</a:t>
            </a:r>
            <a:endParaRPr lang="fr-FR"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6" name="Titre 9"/>
          <p:cNvSpPr txBox="1"/>
          <p:nvPr/>
        </p:nvSpPr>
        <p:spPr bwMode="auto">
          <a:xfrm>
            <a:off x="2160000" y="4500000"/>
            <a:ext cx="1080000" cy="724320"/>
          </a:xfrm>
          <a:prstGeom prst="rect">
            <a:avLst/>
          </a:prstGeom>
          <a:noFill/>
          <a:ln w="0">
            <a:noFill/>
          </a:ln>
        </p:spPr>
        <p:txBody>
          <a:bodyPr/>
          <a:lstStyle/>
          <a:p>
            <a:pPr>
              <a:defRPr/>
            </a:pPr>
            <a:endParaRPr lang="fr-FR"/>
          </a:p>
        </p:txBody>
      </p:sp>
      <p:pic>
        <p:nvPicPr>
          <p:cNvPr id="3" name="Image 2"/>
          <p:cNvPicPr>
            <a:picLocks noChangeAspect="1"/>
          </p:cNvPicPr>
          <p:nvPr/>
        </p:nvPicPr>
        <p:blipFill>
          <a:blip r:embed="rId3"/>
          <a:stretch/>
        </p:blipFill>
        <p:spPr bwMode="auto">
          <a:xfrm>
            <a:off x="8678551" y="1252066"/>
            <a:ext cx="1924318" cy="1848108"/>
          </a:xfrm>
          <a:prstGeom prst="rect">
            <a:avLst/>
          </a:prstGeom>
        </p:spPr>
      </p:pic>
      <p:pic>
        <p:nvPicPr>
          <p:cNvPr id="4" name="Image 3">
            <a:extLst>
              <a:ext uri="{FF2B5EF4-FFF2-40B4-BE49-F238E27FC236}">
                <a16:creationId xmlns:a16="http://schemas.microsoft.com/office/drawing/2014/main" id="{5D982AAA-EDAD-0A58-CA47-8BEB04B3EC2E}"/>
              </a:ext>
            </a:extLst>
          </p:cNvPr>
          <p:cNvPicPr>
            <a:picLocks noChangeAspect="1"/>
          </p:cNvPicPr>
          <p:nvPr/>
        </p:nvPicPr>
        <p:blipFill>
          <a:blip r:embed="rId4"/>
          <a:stretch>
            <a:fillRect/>
          </a:stretch>
        </p:blipFill>
        <p:spPr>
          <a:xfrm>
            <a:off x="1190661" y="2443617"/>
            <a:ext cx="7079593" cy="1646063"/>
          </a:xfrm>
          <a:prstGeom prst="rect">
            <a:avLst/>
          </a:prstGeom>
        </p:spPr>
      </p:pic>
      <p:sp>
        <p:nvSpPr>
          <p:cNvPr id="8" name="PlaceHolder 2">
            <a:extLst>
              <a:ext uri="{FF2B5EF4-FFF2-40B4-BE49-F238E27FC236}">
                <a16:creationId xmlns:a16="http://schemas.microsoft.com/office/drawing/2014/main" id="{D80C0567-E56A-AE48-031B-69637C38A4CA}"/>
              </a:ext>
            </a:extLst>
          </p:cNvPr>
          <p:cNvSpPr txBox="1"/>
          <p:nvPr/>
        </p:nvSpPr>
        <p:spPr bwMode="auto">
          <a:xfrm>
            <a:off x="1190661" y="1925120"/>
            <a:ext cx="3990939" cy="518497"/>
          </a:xfrm>
          <a:prstGeom prst="rect">
            <a:avLst/>
          </a:prstGeom>
          <a:noFill/>
          <a:ln w="0">
            <a:noFill/>
          </a:ln>
        </p:spPr>
        <p:txBody>
          <a:bodyPr vertOverflow="overflow" horzOverflow="overflow" vert="horz" wrap="square" lIns="91440" tIns="45720" rIns="91440" bIns="45720" numCol="1" spcCol="0" rtlCol="0" fromWordArt="0" anchor="t" anchorCtr="0" forceAA="0" compatLnSpc="0">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pPr>
              <a:lnSpc>
                <a:spcPct val="100000"/>
              </a:lnSpc>
              <a:defRPr/>
            </a:pPr>
            <a:r>
              <a:rPr lang="fr-FR" sz="2700" b="1" spc="-1" dirty="0">
                <a:solidFill>
                  <a:srgbClr val="262626"/>
                </a:solidFill>
                <a:latin typeface="Century Gothic"/>
              </a:rPr>
              <a:t>CAPTEUR </a:t>
            </a:r>
            <a:r>
              <a:rPr lang="fr-FR" sz="2700" b="1" spc="-1" dirty="0" smtClean="0">
                <a:solidFill>
                  <a:srgbClr val="262626"/>
                </a:solidFill>
                <a:latin typeface="Century Gothic"/>
              </a:rPr>
              <a:t>MÉCANIQUE</a:t>
            </a:r>
            <a:endParaRPr lang="en-US" sz="2800" spc="-1" dirty="0">
              <a:solidFill>
                <a:srgbClr val="000000"/>
              </a:solidFill>
              <a:latin typeface="Century Gothic"/>
            </a:endParaRPr>
          </a:p>
        </p:txBody>
      </p:sp>
      <p:sp>
        <p:nvSpPr>
          <p:cNvPr id="9" name="PlaceHolder 1"/>
          <p:cNvSpPr txBox="1">
            <a:spLocks/>
          </p:cNvSpPr>
          <p:nvPr/>
        </p:nvSpPr>
        <p:spPr bwMode="auto">
          <a:xfrm>
            <a:off x="1628305" y="683172"/>
            <a:ext cx="9683280" cy="670968"/>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2051643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 name="Image 326"/>
          <p:cNvPicPr/>
          <p:nvPr/>
        </p:nvPicPr>
        <p:blipFill>
          <a:blip r:embed="rId2"/>
          <a:stretch/>
        </p:blipFill>
        <p:spPr>
          <a:xfrm>
            <a:off x="4672740" y="2313266"/>
            <a:ext cx="3777577" cy="3284416"/>
          </a:xfrm>
          <a:prstGeom prst="rect">
            <a:avLst/>
          </a:prstGeom>
          <a:ln w="0">
            <a:solidFill>
              <a:schemeClr val="tx1"/>
            </a:solidFill>
          </a:ln>
        </p:spPr>
      </p:pic>
      <p:sp>
        <p:nvSpPr>
          <p:cNvPr id="328" name="PlaceHolder 1"/>
          <p:cNvSpPr/>
          <p:nvPr/>
        </p:nvSpPr>
        <p:spPr>
          <a:xfrm>
            <a:off x="4029022" y="1799906"/>
            <a:ext cx="4791744" cy="51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fontScale="99000"/>
          </a:bodyPr>
          <a:lstStyle/>
          <a:p>
            <a:pPr algn="ctr">
              <a:lnSpc>
                <a:spcPct val="100000"/>
              </a:lnSpc>
              <a:buNone/>
            </a:pPr>
            <a:r>
              <a:rPr lang="en-US" sz="2600" b="1" strike="noStrike" spc="-1" dirty="0">
                <a:solidFill>
                  <a:srgbClr val="000000"/>
                </a:solidFill>
                <a:latin typeface="Century Gothic"/>
                <a:ea typeface="Arial"/>
              </a:rPr>
              <a:t>CAPTEUR CAPACITIF</a:t>
            </a:r>
            <a:endParaRPr lang="fr-FR" sz="2600" b="0" strike="noStrike" spc="-1" dirty="0">
              <a:latin typeface="Arial"/>
            </a:endParaRPr>
          </a:p>
        </p:txBody>
      </p:sp>
      <p:sp>
        <p:nvSpPr>
          <p:cNvPr id="5" name="PlaceHolder 1"/>
          <p:cNvSpPr txBox="1">
            <a:spLocks/>
          </p:cNvSpPr>
          <p:nvPr/>
        </p:nvSpPr>
        <p:spPr>
          <a:xfrm>
            <a:off x="1628305" y="630180"/>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PlaceHolder 1"/>
          <p:cNvSpPr>
            <a:spLocks noGrp="1"/>
          </p:cNvSpPr>
          <p:nvPr>
            <p:ph type="title"/>
          </p:nvPr>
        </p:nvSpPr>
        <p:spPr>
          <a:xfrm>
            <a:off x="1603315" y="667530"/>
            <a:ext cx="9683280" cy="723960"/>
          </a:xfrm>
          <a:prstGeom prst="rect">
            <a:avLst/>
          </a:prstGeom>
          <a:noFill/>
          <a:ln w="0">
            <a:noFill/>
          </a:ln>
        </p:spPr>
        <p:txBody>
          <a:bodyPr anchor="t">
            <a:normAutofit/>
          </a:body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
        <p:nvSpPr>
          <p:cNvPr id="330" name="PlaceHolder 1"/>
          <p:cNvSpPr/>
          <p:nvPr/>
        </p:nvSpPr>
        <p:spPr>
          <a:xfrm>
            <a:off x="1084682" y="1268575"/>
            <a:ext cx="9982676" cy="71892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lIns="0" tIns="0" rIns="0" bIns="0" numCol="1" spcCol="0" anchor="t">
            <a:normAutofit fontScale="98500"/>
          </a:bodyPr>
          <a:lstStyle/>
          <a:p>
            <a:pPr algn="ctr">
              <a:lnSpc>
                <a:spcPct val="100000"/>
              </a:lnSpc>
              <a:buNone/>
            </a:pPr>
            <a:r>
              <a:rPr lang="fr-FR" sz="2800" b="1" strike="noStrike" spc="-1" dirty="0">
                <a:solidFill>
                  <a:srgbClr val="262626"/>
                </a:solidFill>
                <a:latin typeface="Century Gothic"/>
                <a:ea typeface="Arial"/>
              </a:rPr>
              <a:t> </a:t>
            </a:r>
            <a:r>
              <a:rPr lang="fr-FR" sz="2400" b="1" strike="noStrike" spc="-1" dirty="0" smtClean="0">
                <a:solidFill>
                  <a:srgbClr val="262626"/>
                </a:solidFill>
                <a:latin typeface="Century Gothic"/>
                <a:ea typeface="Arial"/>
              </a:rPr>
              <a:t>ACTIONNEUR DE TYPE </a:t>
            </a:r>
            <a:r>
              <a:rPr lang="fr-FR" sz="2400" b="1" strike="noStrike" spc="-1" dirty="0">
                <a:solidFill>
                  <a:srgbClr val="262626"/>
                </a:solidFill>
                <a:latin typeface="Century Gothic"/>
                <a:ea typeface="Arial"/>
              </a:rPr>
              <a:t>MOTEUR </a:t>
            </a:r>
            <a:r>
              <a:rPr lang="fr-FR" sz="2400" b="1" strike="noStrike" spc="-1" dirty="0" smtClean="0">
                <a:solidFill>
                  <a:srgbClr val="262626"/>
                </a:solidFill>
                <a:latin typeface="Century Gothic"/>
                <a:ea typeface="Arial"/>
              </a:rPr>
              <a:t>MCC À AIMANTS PERMANENTS</a:t>
            </a:r>
            <a:endParaRPr lang="fr-FR" sz="2800" b="0" strike="noStrike" spc="-1" dirty="0">
              <a:latin typeface="Arial"/>
            </a:endParaRPr>
          </a:p>
        </p:txBody>
      </p:sp>
      <p:sp>
        <p:nvSpPr>
          <p:cNvPr id="331" name="PlaceHolder 1"/>
          <p:cNvSpPr/>
          <p:nvPr/>
        </p:nvSpPr>
        <p:spPr>
          <a:xfrm>
            <a:off x="9712196" y="5550300"/>
            <a:ext cx="2353680" cy="96696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lIns="0" tIns="0" rIns="0" bIns="0" numCol="1" spcCol="0" anchor="t">
            <a:normAutofit fontScale="98000"/>
          </a:bodyPr>
          <a:lstStyle/>
          <a:p>
            <a:pPr>
              <a:lnSpc>
                <a:spcPct val="100000"/>
              </a:lnSpc>
              <a:buNone/>
            </a:pPr>
            <a:r>
              <a:rPr lang="fr-FR" sz="2600" b="1" strike="noStrike" spc="-1" dirty="0" smtClean="0">
                <a:solidFill>
                  <a:srgbClr val="262626"/>
                </a:solidFill>
                <a:latin typeface="Century Gothic"/>
                <a:ea typeface="Arial"/>
              </a:rPr>
              <a:t>ÉNERGIE MÉCANIQUE</a:t>
            </a:r>
            <a:endParaRPr lang="fr-FR" sz="2600" b="0" strike="noStrike" spc="-1" dirty="0">
              <a:latin typeface="Arial"/>
            </a:endParaRPr>
          </a:p>
        </p:txBody>
      </p:sp>
      <p:pic>
        <p:nvPicPr>
          <p:cNvPr id="333" name="Image 23"/>
          <p:cNvPicPr/>
          <p:nvPr/>
        </p:nvPicPr>
        <p:blipFill>
          <a:blip r:embed="rId2"/>
          <a:stretch/>
        </p:blipFill>
        <p:spPr>
          <a:xfrm>
            <a:off x="2588929" y="2191173"/>
            <a:ext cx="2374102" cy="2024969"/>
          </a:xfrm>
          <a:prstGeom prst="rect">
            <a:avLst/>
          </a:prstGeom>
          <a:ln w="0">
            <a:noFill/>
          </a:ln>
        </p:spPr>
      </p:pic>
      <p:grpSp>
        <p:nvGrpSpPr>
          <p:cNvPr id="334" name="Groupe 333"/>
          <p:cNvGrpSpPr/>
          <p:nvPr/>
        </p:nvGrpSpPr>
        <p:grpSpPr>
          <a:xfrm>
            <a:off x="673500" y="5226300"/>
            <a:ext cx="7702200" cy="1409760"/>
            <a:chOff x="322920" y="5256360"/>
            <a:chExt cx="7702200" cy="1409760"/>
          </a:xfrm>
        </p:grpSpPr>
        <p:sp>
          <p:nvSpPr>
            <p:cNvPr id="335" name="Rectangle 7"/>
            <p:cNvSpPr/>
            <p:nvPr/>
          </p:nvSpPr>
          <p:spPr>
            <a:xfrm>
              <a:off x="3425760" y="5256360"/>
              <a:ext cx="4599360" cy="1290960"/>
            </a:xfrm>
            <a:prstGeom prst="rect">
              <a:avLst/>
            </a:prstGeom>
            <a:solidFill>
              <a:srgbClr val="A53010"/>
            </a:solidFill>
            <a:ln cap="rnd">
              <a:solidFill>
                <a:srgbClr val="481506"/>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fr-FR" sz="2000" b="0" strike="noStrike" spc="-1" dirty="0">
                  <a:solidFill>
                    <a:srgbClr val="FFFFFF"/>
                  </a:solidFill>
                  <a:latin typeface="Century Gothic"/>
                  <a:ea typeface="Arial"/>
                </a:rPr>
                <a:t>CONVERTISSEUR </a:t>
              </a:r>
              <a:r>
                <a:rPr lang="fr-FR" sz="2000" b="0" strike="noStrike" spc="-1" dirty="0" smtClean="0">
                  <a:solidFill>
                    <a:srgbClr val="FFFFFF"/>
                  </a:solidFill>
                  <a:latin typeface="Century Gothic"/>
                  <a:ea typeface="Arial"/>
                </a:rPr>
                <a:t>D’ÉNERGIE</a:t>
              </a:r>
              <a:endParaRPr lang="fr-FR" sz="2000" b="0" strike="noStrike" spc="-1" dirty="0">
                <a:latin typeface="Arial"/>
              </a:endParaRPr>
            </a:p>
          </p:txBody>
        </p:sp>
        <p:sp>
          <p:nvSpPr>
            <p:cNvPr id="337" name="Flèche : droite 8"/>
            <p:cNvSpPr/>
            <p:nvPr/>
          </p:nvSpPr>
          <p:spPr>
            <a:xfrm>
              <a:off x="2313360" y="5811120"/>
              <a:ext cx="1112040" cy="240120"/>
            </a:xfrm>
            <a:prstGeom prst="rightArrow">
              <a:avLst>
                <a:gd name="adj1" fmla="val 50000"/>
                <a:gd name="adj2" fmla="val 50000"/>
              </a:avLst>
            </a:prstGeom>
            <a:solidFill>
              <a:srgbClr val="A53010"/>
            </a:solidFill>
            <a:ln cap="rnd">
              <a:solidFill>
                <a:srgbClr val="481506"/>
              </a:solidFill>
              <a:round/>
            </a:ln>
          </p:spPr>
          <p:style>
            <a:lnRef idx="2">
              <a:schemeClr val="accent1">
                <a:shade val="15000"/>
              </a:schemeClr>
            </a:lnRef>
            <a:fillRef idx="1">
              <a:schemeClr val="accent1"/>
            </a:fillRef>
            <a:effectRef idx="0">
              <a:schemeClr val="accent1"/>
            </a:effectRef>
            <a:fontRef idx="minor"/>
          </p:style>
        </p:sp>
        <p:sp>
          <p:nvSpPr>
            <p:cNvPr id="338" name="PlaceHolder 1"/>
            <p:cNvSpPr/>
            <p:nvPr/>
          </p:nvSpPr>
          <p:spPr>
            <a:xfrm>
              <a:off x="322920" y="5551200"/>
              <a:ext cx="1990080" cy="111492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lIns="0" tIns="0" rIns="0" bIns="0" numCol="1" spcCol="0" anchor="t">
              <a:normAutofit fontScale="94500"/>
            </a:bodyPr>
            <a:lstStyle/>
            <a:p>
              <a:pPr>
                <a:lnSpc>
                  <a:spcPct val="100000"/>
                </a:lnSpc>
                <a:buNone/>
              </a:pPr>
              <a:r>
                <a:rPr lang="fr-FR" sz="2800" b="1" strike="noStrike" spc="-1" dirty="0" smtClean="0">
                  <a:solidFill>
                    <a:srgbClr val="262626"/>
                  </a:solidFill>
                  <a:latin typeface="Century Gothic"/>
                  <a:ea typeface="Arial"/>
                </a:rPr>
                <a:t>ÉNERGIE ÉLECTRIQUE</a:t>
              </a:r>
              <a:endParaRPr lang="fr-FR" sz="2800" b="0" strike="noStrike" spc="-1" dirty="0">
                <a:latin typeface="Arial"/>
              </a:endParaRPr>
            </a:p>
          </p:txBody>
        </p:sp>
      </p:grpSp>
      <p:sp>
        <p:nvSpPr>
          <p:cNvPr id="12" name="Flèche : droite 8"/>
          <p:cNvSpPr/>
          <p:nvPr/>
        </p:nvSpPr>
        <p:spPr>
          <a:xfrm>
            <a:off x="8375700" y="5811120"/>
            <a:ext cx="1112040" cy="240120"/>
          </a:xfrm>
          <a:prstGeom prst="rightArrow">
            <a:avLst>
              <a:gd name="adj1" fmla="val 50000"/>
              <a:gd name="adj2" fmla="val 50000"/>
            </a:avLst>
          </a:prstGeom>
          <a:solidFill>
            <a:srgbClr val="A53010"/>
          </a:solidFill>
          <a:ln cap="rnd">
            <a:solidFill>
              <a:srgbClr val="481506"/>
            </a:solidFill>
            <a:round/>
          </a:ln>
        </p:spPr>
        <p:style>
          <a:lnRef idx="2">
            <a:schemeClr val="accent1">
              <a:shade val="15000"/>
            </a:schemeClr>
          </a:lnRef>
          <a:fillRef idx="1">
            <a:schemeClr val="accent1"/>
          </a:fillRef>
          <a:effectRef idx="0">
            <a:schemeClr val="accent1"/>
          </a:effectRef>
          <a:fontRef idx="minor"/>
        </p:style>
      </p:sp>
      <p:pic>
        <p:nvPicPr>
          <p:cNvPr id="13" name="Image 12">
            <a:extLst>
              <a:ext uri="{FF2B5EF4-FFF2-40B4-BE49-F238E27FC236}">
                <a16:creationId xmlns:a16="http://schemas.microsoft.com/office/drawing/2014/main" id="{B0AEB641-4F76-91B6-249E-1A4FE6E0BB14}"/>
              </a:ext>
            </a:extLst>
          </p:cNvPr>
          <p:cNvPicPr>
            <a:picLocks noChangeAspect="1"/>
          </p:cNvPicPr>
          <p:nvPr/>
        </p:nvPicPr>
        <p:blipFill>
          <a:blip r:embed="rId3"/>
          <a:stretch>
            <a:fillRect/>
          </a:stretch>
        </p:blipFill>
        <p:spPr bwMode="auto">
          <a:xfrm>
            <a:off x="5375030" y="1773395"/>
            <a:ext cx="5214380" cy="31809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432093907" name="Image 23"/>
          <p:cNvPicPr>
            <a:picLocks noChangeAspect="1"/>
          </p:cNvPicPr>
          <p:nvPr/>
        </p:nvPicPr>
        <p:blipFill>
          <a:blip r:embed="rId2"/>
          <a:stretch/>
        </p:blipFill>
        <p:spPr bwMode="auto">
          <a:xfrm>
            <a:off x="2631382" y="2801817"/>
            <a:ext cx="2055310" cy="1495269"/>
          </a:xfrm>
          <a:prstGeom prst="rect">
            <a:avLst/>
          </a:prstGeom>
        </p:spPr>
      </p:pic>
      <p:pic>
        <p:nvPicPr>
          <p:cNvPr id="3" name="Image 2">
            <a:extLst>
              <a:ext uri="{FF2B5EF4-FFF2-40B4-BE49-F238E27FC236}">
                <a16:creationId xmlns:a16="http://schemas.microsoft.com/office/drawing/2014/main" id="{66B43ED6-B5DD-6286-3314-6F65E5D7D4D1}"/>
              </a:ext>
            </a:extLst>
          </p:cNvPr>
          <p:cNvPicPr>
            <a:picLocks noChangeAspect="1"/>
          </p:cNvPicPr>
          <p:nvPr/>
        </p:nvPicPr>
        <p:blipFill>
          <a:blip r:embed="rId3"/>
          <a:stretch>
            <a:fillRect/>
          </a:stretch>
        </p:blipFill>
        <p:spPr>
          <a:xfrm>
            <a:off x="5983455" y="1575701"/>
            <a:ext cx="4778154" cy="3947502"/>
          </a:xfrm>
          <a:prstGeom prst="rect">
            <a:avLst/>
          </a:prstGeom>
        </p:spPr>
      </p:pic>
      <p:sp>
        <p:nvSpPr>
          <p:cNvPr id="6" name="PlaceHolder 1"/>
          <p:cNvSpPr txBox="1">
            <a:spLocks/>
          </p:cNvSpPr>
          <p:nvPr/>
        </p:nvSpPr>
        <p:spPr>
          <a:xfrm>
            <a:off x="1603315" y="667530"/>
            <a:ext cx="9683280" cy="723960"/>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14573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F1E6439-D733-1A58-367F-C0194AB12C3A}"/>
              </a:ext>
            </a:extLst>
          </p:cNvPr>
          <p:cNvPicPr>
            <a:picLocks noChangeAspect="1"/>
          </p:cNvPicPr>
          <p:nvPr/>
        </p:nvPicPr>
        <p:blipFill>
          <a:blip r:embed="rId2"/>
          <a:stretch>
            <a:fillRect/>
          </a:stretch>
        </p:blipFill>
        <p:spPr>
          <a:xfrm>
            <a:off x="6216085" y="1169091"/>
            <a:ext cx="4662122" cy="5649310"/>
          </a:xfrm>
          <a:prstGeom prst="rect">
            <a:avLst/>
          </a:prstGeom>
        </p:spPr>
      </p:pic>
      <p:pic>
        <p:nvPicPr>
          <p:cNvPr id="6" name="Image 5">
            <a:extLst>
              <a:ext uri="{FF2B5EF4-FFF2-40B4-BE49-F238E27FC236}">
                <a16:creationId xmlns:a16="http://schemas.microsoft.com/office/drawing/2014/main" id="{C4CB0942-32E8-571D-7B35-7DB51ABE7911}"/>
              </a:ext>
            </a:extLst>
          </p:cNvPr>
          <p:cNvPicPr>
            <a:picLocks noChangeAspect="1"/>
          </p:cNvPicPr>
          <p:nvPr/>
        </p:nvPicPr>
        <p:blipFill>
          <a:blip r:embed="rId3"/>
          <a:stretch/>
        </p:blipFill>
        <p:spPr bwMode="auto">
          <a:xfrm>
            <a:off x="3410769" y="2503904"/>
            <a:ext cx="2417203" cy="1758552"/>
          </a:xfrm>
          <a:prstGeom prst="rect">
            <a:avLst/>
          </a:prstGeom>
        </p:spPr>
      </p:pic>
      <p:sp>
        <p:nvSpPr>
          <p:cNvPr id="8" name="PlaceHolder 1"/>
          <p:cNvSpPr txBox="1">
            <a:spLocks/>
          </p:cNvSpPr>
          <p:nvPr/>
        </p:nvSpPr>
        <p:spPr bwMode="auto">
          <a:xfrm>
            <a:off x="1603315" y="667530"/>
            <a:ext cx="9683280" cy="723960"/>
          </a:xfrm>
          <a:prstGeom prst="rect">
            <a:avLst/>
          </a:prstGeom>
          <a:noFill/>
          <a:ln w="0">
            <a:noFill/>
          </a:ln>
        </p:spPr>
        <p:txBody>
          <a:bodyPr lIns="0" tIns="0" rIns="0" bIns="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extLst>
      <p:ext uri="{BB962C8B-B14F-4D97-AF65-F5344CB8AC3E}">
        <p14:creationId xmlns:p14="http://schemas.microsoft.com/office/powerpoint/2010/main" val="4024742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PlaceHolder 1"/>
          <p:cNvSpPr/>
          <p:nvPr/>
        </p:nvSpPr>
        <p:spPr>
          <a:xfrm>
            <a:off x="3213008" y="1452157"/>
            <a:ext cx="5925795" cy="7239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rmAutofit/>
          </a:bodyPr>
          <a:lstStyle/>
          <a:p>
            <a:pPr algn="ctr">
              <a:lnSpc>
                <a:spcPct val="100000"/>
              </a:lnSpc>
              <a:buNone/>
            </a:pPr>
            <a:r>
              <a:rPr lang="fr-FR" sz="2400" b="1" strike="noStrike" spc="-1" dirty="0" smtClean="0">
                <a:solidFill>
                  <a:srgbClr val="262626"/>
                </a:solidFill>
                <a:latin typeface="Century Gothic"/>
                <a:ea typeface="Arial"/>
              </a:rPr>
              <a:t>MCC À VITESSE VARIABLE</a:t>
            </a:r>
            <a:endParaRPr lang="fr-FR" sz="2400" b="0" strike="noStrike" spc="-1" dirty="0">
              <a:latin typeface="Arial"/>
            </a:endParaRPr>
          </a:p>
        </p:txBody>
      </p:sp>
      <p:pic>
        <p:nvPicPr>
          <p:cNvPr id="348" name="Image 6"/>
          <p:cNvPicPr/>
          <p:nvPr/>
        </p:nvPicPr>
        <p:blipFill>
          <a:blip r:embed="rId2"/>
          <a:stretch/>
        </p:blipFill>
        <p:spPr>
          <a:xfrm>
            <a:off x="973727" y="2176117"/>
            <a:ext cx="4931280" cy="2751480"/>
          </a:xfrm>
          <a:prstGeom prst="rect">
            <a:avLst/>
          </a:prstGeom>
          <a:ln w="0">
            <a:noFill/>
          </a:ln>
        </p:spPr>
      </p:pic>
      <p:pic>
        <p:nvPicPr>
          <p:cNvPr id="349" name="Image 8"/>
          <p:cNvPicPr/>
          <p:nvPr/>
        </p:nvPicPr>
        <p:blipFill>
          <a:blip r:embed="rId3"/>
          <a:stretch/>
        </p:blipFill>
        <p:spPr>
          <a:xfrm>
            <a:off x="5980515" y="2176117"/>
            <a:ext cx="6106394" cy="2354033"/>
          </a:xfrm>
          <a:prstGeom prst="rect">
            <a:avLst/>
          </a:prstGeom>
          <a:ln w="0">
            <a:noFill/>
          </a:ln>
        </p:spPr>
      </p:pic>
      <p:pic>
        <p:nvPicPr>
          <p:cNvPr id="350" name="Image 10"/>
          <p:cNvPicPr/>
          <p:nvPr/>
        </p:nvPicPr>
        <p:blipFill>
          <a:blip r:embed="rId4"/>
          <a:stretch/>
        </p:blipFill>
        <p:spPr>
          <a:xfrm>
            <a:off x="7851357" y="4927597"/>
            <a:ext cx="1879634" cy="1690917"/>
          </a:xfrm>
          <a:prstGeom prst="rect">
            <a:avLst/>
          </a:prstGeom>
          <a:ln w="0">
            <a:noFill/>
          </a:ln>
        </p:spPr>
      </p:pic>
      <p:sp>
        <p:nvSpPr>
          <p:cNvPr id="7" name="PlaceHolder 1"/>
          <p:cNvSpPr txBox="1">
            <a:spLocks/>
          </p:cNvSpPr>
          <p:nvPr/>
        </p:nvSpPr>
        <p:spPr>
          <a:xfrm>
            <a:off x="1603315" y="667530"/>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594257DE-CB05-3FD8-11E6-5695BA9B7025}"/>
              </a:ext>
            </a:extLst>
          </p:cNvPr>
          <p:cNvPicPr>
            <a:picLocks noChangeAspect="1"/>
          </p:cNvPicPr>
          <p:nvPr/>
        </p:nvPicPr>
        <p:blipFill>
          <a:blip r:embed="rId2"/>
          <a:stretch>
            <a:fillRect/>
          </a:stretch>
        </p:blipFill>
        <p:spPr>
          <a:xfrm>
            <a:off x="1458338" y="2047598"/>
            <a:ext cx="9973233" cy="3385883"/>
          </a:xfrm>
          <a:prstGeom prst="rect">
            <a:avLst/>
          </a:prstGeom>
        </p:spPr>
      </p:pic>
      <p:sp>
        <p:nvSpPr>
          <p:cNvPr id="8" name="PlaceHolder 1"/>
          <p:cNvSpPr txBox="1">
            <a:spLocks/>
          </p:cNvSpPr>
          <p:nvPr/>
        </p:nvSpPr>
        <p:spPr>
          <a:xfrm>
            <a:off x="1603315" y="667530"/>
            <a:ext cx="9683280" cy="723960"/>
          </a:xfrm>
          <a:prstGeom prst="rect">
            <a:avLst/>
          </a:prstGeom>
          <a:noFill/>
          <a:ln w="0">
            <a:noFill/>
          </a:ln>
        </p:spPr>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a:solidFill>
                  <a:srgbClr val="262626"/>
                </a:solidFill>
                <a:latin typeface="Century Gothic"/>
                <a:ea typeface="Arial"/>
              </a:rPr>
              <a:t>Séquence « Physique appliquée liée au système »</a:t>
            </a:r>
            <a:endParaRPr lang="fr-FR" sz="2800" spc="-1" dirty="0">
              <a:solidFill>
                <a:srgbClr val="000000"/>
              </a:solidFill>
              <a:latin typeface="Century Gothic"/>
            </a:endParaRPr>
          </a:p>
        </p:txBody>
      </p:sp>
      <p:sp>
        <p:nvSpPr>
          <p:cNvPr id="9" name="PlaceHolder 1"/>
          <p:cNvSpPr/>
          <p:nvPr/>
        </p:nvSpPr>
        <p:spPr>
          <a:xfrm>
            <a:off x="3213008" y="1452157"/>
            <a:ext cx="5925795" cy="7239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rmAutofit/>
          </a:bodyPr>
          <a:lstStyle/>
          <a:p>
            <a:pPr algn="ctr">
              <a:lnSpc>
                <a:spcPct val="100000"/>
              </a:lnSpc>
              <a:buNone/>
            </a:pPr>
            <a:r>
              <a:rPr lang="fr-FR" sz="2400" b="1" strike="noStrike" spc="-1" dirty="0" smtClean="0">
                <a:solidFill>
                  <a:srgbClr val="262626"/>
                </a:solidFill>
                <a:latin typeface="Century Gothic"/>
                <a:ea typeface="Arial"/>
              </a:rPr>
              <a:t>MCC À VITESSE VARIABLE</a:t>
            </a:r>
            <a:endParaRPr lang="fr-FR" sz="2400" b="0" strike="noStrike" spc="-1" dirty="0">
              <a:latin typeface="Arial"/>
            </a:endParaRPr>
          </a:p>
        </p:txBody>
      </p:sp>
    </p:spTree>
    <p:extLst>
      <p:ext uri="{BB962C8B-B14F-4D97-AF65-F5344CB8AC3E}">
        <p14:creationId xmlns:p14="http://schemas.microsoft.com/office/powerpoint/2010/main" val="1438497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Rectangle 352"/>
          <p:cNvSpPr/>
          <p:nvPr/>
        </p:nvSpPr>
        <p:spPr>
          <a:xfrm>
            <a:off x="1618593" y="1370243"/>
            <a:ext cx="8113986" cy="5078313"/>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1800" b="1" strike="noStrike" spc="-1" dirty="0" smtClean="0">
                <a:solidFill>
                  <a:srgbClr val="000000"/>
                </a:solidFill>
                <a:latin typeface="Century Gothic" panose="020B0502020202020204" pitchFamily="34" charset="0"/>
                <a:ea typeface="Century Gothic"/>
              </a:rPr>
              <a:t>Séquence n°1 : (6 h) </a:t>
            </a:r>
            <a:r>
              <a:rPr lang="fr-FR" sz="1800" b="1" strike="noStrike" spc="-1" dirty="0" smtClean="0">
                <a:solidFill>
                  <a:srgbClr val="000000"/>
                </a:solidFill>
                <a:latin typeface="Century Gothic" panose="020B0502020202020204" pitchFamily="34" charset="0"/>
                <a:ea typeface="Times New Roman"/>
              </a:rPr>
              <a:t>Dossier Ressources Capteurs Arduino</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b="0" strike="noStrike" spc="-1" dirty="0" smtClean="0">
                <a:solidFill>
                  <a:srgbClr val="000000"/>
                </a:solidFill>
                <a:latin typeface="Century Gothic" panose="020B0502020202020204" pitchFamily="34" charset="0"/>
                <a:ea typeface="Century Gothic"/>
              </a:rPr>
              <a:t>Mise en oeuvre d’un capteur + actionneur ou afficheur </a:t>
            </a:r>
            <a:endParaRPr lang="fr-FR"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b="0" strike="noStrike" spc="-1" dirty="0" smtClean="0">
                <a:solidFill>
                  <a:srgbClr val="000000"/>
                </a:solidFill>
                <a:latin typeface="Century Gothic" panose="020B0502020202020204" pitchFamily="34" charset="0"/>
                <a:ea typeface="Century Gothic"/>
              </a:rPr>
              <a:t>Réalisation d’une documentation et présentation</a:t>
            </a:r>
            <a:endParaRPr lang="fr-FR" b="0" strike="noStrike" spc="-1" dirty="0" smtClean="0">
              <a:latin typeface="Century Gothic" panose="020B0502020202020204" pitchFamily="34" charset="0"/>
            </a:endParaRPr>
          </a:p>
          <a:p>
            <a:pPr marL="179388" indent="-179388">
              <a:lnSpc>
                <a:spcPct val="100000"/>
              </a:lnSpc>
              <a:buNone/>
            </a:pPr>
            <a:endParaRPr lang="fr-FR" sz="1800" b="0" strike="noStrike" spc="-1" dirty="0" smtClean="0">
              <a:latin typeface="Century Gothic" panose="020B0502020202020204" pitchFamily="34" charset="0"/>
            </a:endParaRPr>
          </a:p>
          <a:p>
            <a:pPr>
              <a:lnSpc>
                <a:spcPct val="100000"/>
              </a:lnSpc>
              <a:buNone/>
            </a:pPr>
            <a:r>
              <a:rPr lang="fr-FR" sz="1800" b="1" strike="noStrike" spc="-1" dirty="0" smtClean="0">
                <a:solidFill>
                  <a:srgbClr val="000000"/>
                </a:solidFill>
                <a:latin typeface="Century Gothic" panose="020B0502020202020204" pitchFamily="34" charset="0"/>
                <a:ea typeface="Century Gothic"/>
              </a:rPr>
              <a:t>Séquence n°2 : (4 h)</a:t>
            </a:r>
            <a:r>
              <a:rPr lang="fr-FR" sz="1800" b="0" strike="noStrike" spc="-1" dirty="0" smtClean="0">
                <a:solidFill>
                  <a:srgbClr val="000000"/>
                </a:solidFill>
                <a:latin typeface="Century Gothic" panose="020B0502020202020204" pitchFamily="34" charset="0"/>
                <a:ea typeface="Century Gothic"/>
              </a:rPr>
              <a:t> </a:t>
            </a:r>
            <a:r>
              <a:rPr lang="fr-FR" sz="1800" b="1" strike="noStrike" spc="-1" dirty="0" smtClean="0">
                <a:solidFill>
                  <a:srgbClr val="000000"/>
                </a:solidFill>
                <a:latin typeface="Century Gothic" panose="020B0502020202020204" pitchFamily="34" charset="0"/>
                <a:ea typeface="Times New Roman"/>
              </a:rPr>
              <a:t>Commande Moteur CC vitesse variable</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Century Gothic"/>
              </a:rPr>
              <a:t> </a:t>
            </a:r>
            <a:r>
              <a:rPr lang="fr-FR" b="0" strike="noStrike" spc="-1" dirty="0" smtClean="0">
                <a:solidFill>
                  <a:srgbClr val="000000"/>
                </a:solidFill>
                <a:latin typeface="Century Gothic" panose="020B0502020202020204" pitchFamily="34" charset="0"/>
                <a:ea typeface="Times New Roman"/>
              </a:rPr>
              <a:t>Définition de la MLI</a:t>
            </a:r>
            <a:endParaRPr lang="fr-FR"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b="0" strike="noStrike" spc="-1" dirty="0" smtClean="0">
                <a:solidFill>
                  <a:srgbClr val="000000"/>
                </a:solidFill>
                <a:latin typeface="Century Gothic" panose="020B0502020202020204" pitchFamily="34" charset="0"/>
                <a:ea typeface="Times New Roman"/>
              </a:rPr>
              <a:t> Définition du rapport cyclique et fréquence</a:t>
            </a:r>
            <a:endParaRPr lang="fr-FR"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b="0" strike="noStrike" spc="-1" dirty="0" smtClean="0">
                <a:solidFill>
                  <a:srgbClr val="000000"/>
                </a:solidFill>
                <a:latin typeface="Century Gothic" panose="020B0502020202020204" pitchFamily="34" charset="0"/>
                <a:ea typeface="Times New Roman"/>
              </a:rPr>
              <a:t> Obtention du signal avec mise en oeuvre d'un circuit intégré NE555</a:t>
            </a:r>
            <a:endParaRPr lang="fr-FR"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b="0" strike="noStrike" spc="-1" dirty="0" smtClean="0">
                <a:solidFill>
                  <a:srgbClr val="000000"/>
                </a:solidFill>
                <a:latin typeface="Century Gothic" panose="020B0502020202020204" pitchFamily="34" charset="0"/>
                <a:ea typeface="Times New Roman"/>
              </a:rPr>
              <a:t> Validation de la structure électronique</a:t>
            </a:r>
            <a:r>
              <a:rPr lang="fr-FR" b="0" strike="noStrike" spc="-1" dirty="0" smtClean="0">
                <a:solidFill>
                  <a:srgbClr val="000000"/>
                </a:solidFill>
                <a:latin typeface="Century Gothic" panose="020B0502020202020204" pitchFamily="34" charset="0"/>
                <a:ea typeface="Arial"/>
              </a:rPr>
              <a:t> ==&gt; Mesures</a:t>
            </a:r>
            <a:endParaRPr lang="fr-FR" b="0" strike="noStrike" spc="-1" dirty="0" smtClean="0">
              <a:latin typeface="Century Gothic" panose="020B0502020202020204" pitchFamily="34" charset="0"/>
            </a:endParaRPr>
          </a:p>
          <a:p>
            <a:pPr>
              <a:lnSpc>
                <a:spcPct val="100000"/>
              </a:lnSpc>
              <a:buNone/>
            </a:pPr>
            <a:endParaRPr lang="fr-FR" sz="1800" b="0" strike="noStrike" spc="-1" dirty="0" smtClean="0">
              <a:latin typeface="Century Gothic" panose="020B0502020202020204" pitchFamily="34" charset="0"/>
            </a:endParaRPr>
          </a:p>
          <a:p>
            <a:pPr>
              <a:lnSpc>
                <a:spcPct val="100000"/>
              </a:lnSpc>
              <a:buNone/>
            </a:pPr>
            <a:r>
              <a:rPr lang="fr-FR" sz="1800" b="1" strike="noStrike" spc="-1" dirty="0" smtClean="0">
                <a:solidFill>
                  <a:srgbClr val="000000"/>
                </a:solidFill>
                <a:latin typeface="Century Gothic" panose="020B0502020202020204" pitchFamily="34" charset="0"/>
                <a:ea typeface="Century Gothic"/>
              </a:rPr>
              <a:t>Séquence n°3 : (7 h)</a:t>
            </a:r>
            <a:r>
              <a:rPr lang="fr-FR" sz="1800" b="0" strike="noStrike" spc="-1" dirty="0" smtClean="0">
                <a:solidFill>
                  <a:srgbClr val="000000"/>
                </a:solidFill>
                <a:latin typeface="Century Gothic" panose="020B0502020202020204" pitchFamily="34" charset="0"/>
                <a:ea typeface="Century Gothic"/>
              </a:rPr>
              <a:t> </a:t>
            </a:r>
            <a:r>
              <a:rPr lang="fr-FR" sz="1800" b="1" strike="noStrike" spc="-1" dirty="0" smtClean="0">
                <a:solidFill>
                  <a:srgbClr val="000000"/>
                </a:solidFill>
                <a:latin typeface="Century Gothic" panose="020B0502020202020204" pitchFamily="34" charset="0"/>
                <a:ea typeface="Times New Roman"/>
              </a:rPr>
              <a:t>Implémentation de la logique floue en Python</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Fonctions d'appartenance</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Règles d'inférence</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Défuzzification</a:t>
            </a:r>
            <a:endParaRPr lang="fr-FR" sz="1800" b="0" strike="noStrike" spc="-1" dirty="0" smtClean="0">
              <a:latin typeface="Century Gothic" panose="020B0502020202020204" pitchFamily="34" charset="0"/>
            </a:endParaRPr>
          </a:p>
          <a:p>
            <a:pPr marL="179388" indent="-179388">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Validation du fonctionnement et paramétrage sur un robot virtuel</a:t>
            </a:r>
            <a:endParaRPr lang="fr-FR" sz="1800" b="0" strike="noStrike" spc="-1" dirty="0" smtClean="0">
              <a:latin typeface="Century Gothic" panose="020B0502020202020204" pitchFamily="34" charset="0"/>
            </a:endParaRPr>
          </a:p>
          <a:p>
            <a:pPr>
              <a:lnSpc>
                <a:spcPct val="100000"/>
              </a:lnSpc>
              <a:buNone/>
            </a:pPr>
            <a:endParaRPr lang="fr-FR" sz="1800" b="0" strike="noStrike" spc="-1" dirty="0" smtClean="0">
              <a:latin typeface="Century Gothic" panose="020B0502020202020204" pitchFamily="34" charset="0"/>
            </a:endParaRPr>
          </a:p>
          <a:p>
            <a:pPr>
              <a:lnSpc>
                <a:spcPct val="100000"/>
              </a:lnSpc>
              <a:buNone/>
            </a:pPr>
            <a:r>
              <a:rPr lang="fr-FR" sz="1800" b="1" strike="noStrike" spc="-1" dirty="0" smtClean="0">
                <a:solidFill>
                  <a:srgbClr val="000000"/>
                </a:solidFill>
                <a:latin typeface="Century Gothic" panose="020B0502020202020204" pitchFamily="34" charset="0"/>
                <a:ea typeface="Century Gothic"/>
              </a:rPr>
              <a:t>Séquence n°4 : (7 h)</a:t>
            </a:r>
            <a:r>
              <a:rPr lang="fr-FR" sz="1800" b="0" strike="noStrike" spc="-1" dirty="0" smtClean="0">
                <a:solidFill>
                  <a:srgbClr val="000000"/>
                </a:solidFill>
                <a:latin typeface="Century Gothic" panose="020B0502020202020204" pitchFamily="34" charset="0"/>
                <a:ea typeface="Century Gothic"/>
              </a:rPr>
              <a:t> </a:t>
            </a:r>
            <a:r>
              <a:rPr lang="fr-FR" sz="1800" b="1" strike="noStrike" spc="-1" dirty="0" smtClean="0">
                <a:solidFill>
                  <a:srgbClr val="000000"/>
                </a:solidFill>
                <a:latin typeface="Century Gothic" panose="020B0502020202020204" pitchFamily="34" charset="0"/>
                <a:ea typeface="Century Gothic"/>
              </a:rPr>
              <a:t>Projet Robot</a:t>
            </a:r>
            <a:endParaRPr lang="fr-FR" sz="1800" b="1" strike="noStrike" spc="-1" dirty="0" smtClean="0">
              <a:latin typeface="Century Gothic" panose="020B0502020202020204" pitchFamily="34" charset="0"/>
            </a:endParaRPr>
          </a:p>
          <a:p>
            <a:pPr>
              <a:lnSpc>
                <a:spcPct val="100000"/>
              </a:lnSpc>
              <a:buNone/>
            </a:pPr>
            <a:endParaRPr lang="fr-FR" sz="1800" b="0" strike="noStrike" spc="-1" dirty="0">
              <a:latin typeface="Arial"/>
            </a:endParaRPr>
          </a:p>
        </p:txBody>
      </p:sp>
      <p:sp>
        <p:nvSpPr>
          <p:cNvPr id="4" name=" 3"/>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800" b="1" strike="noStrike" spc="-1" dirty="0" smtClean="0">
                <a:solidFill>
                  <a:srgbClr val="000000"/>
                </a:solidFill>
                <a:latin typeface="Times New Roman"/>
                <a:ea typeface="Times New Roman"/>
              </a:rPr>
              <a:t>SCIENCES ET TECHNIQUES INDUSTRIELLES</a:t>
            </a:r>
            <a:endParaRPr lang="fr-FR"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 353"/>
          <p:cNvSpPr/>
          <p:nvPr/>
        </p:nvSpPr>
        <p:spPr>
          <a:xfrm>
            <a:off x="1576552" y="1429729"/>
            <a:ext cx="9117000" cy="326160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800" b="1" strike="noStrike" spc="-1" dirty="0" smtClean="0">
                <a:solidFill>
                  <a:srgbClr val="000000"/>
                </a:solidFill>
                <a:latin typeface="Times New Roman"/>
                <a:ea typeface="Times New Roman"/>
              </a:rPr>
              <a:t>Activité : dossier ressources capteurs arduino</a:t>
            </a:r>
            <a:endParaRPr lang="fr-FR" sz="2800" b="0" strike="noStrike" spc="-1" dirty="0" smtClean="0">
              <a:latin typeface="Arial"/>
            </a:endParaRPr>
          </a:p>
          <a:p>
            <a:pPr>
              <a:lnSpc>
                <a:spcPct val="100000"/>
              </a:lnSpc>
              <a:buNone/>
            </a:pPr>
            <a:endParaRPr lang="fr-FR" sz="1800" b="0" strike="noStrike" spc="-1" dirty="0" smtClean="0">
              <a:latin typeface="Arial"/>
            </a:endParaRPr>
          </a:p>
          <a:p>
            <a:pPr>
              <a:lnSpc>
                <a:spcPct val="100000"/>
              </a:lnSpc>
              <a:buNone/>
            </a:pPr>
            <a:r>
              <a:rPr lang="fr-FR" sz="1800" b="0" strike="noStrike" spc="-1" dirty="0" smtClean="0">
                <a:solidFill>
                  <a:srgbClr val="000000"/>
                </a:solidFill>
                <a:latin typeface="Century Gothic" panose="020B0502020202020204" pitchFamily="34" charset="0"/>
                <a:ea typeface="Times New Roman"/>
              </a:rPr>
              <a:t>Il s’agit de réaliser le câblage, la programmation des capteurs et une documentation technique afin de constituer une base de données Arduino.</a:t>
            </a:r>
            <a:endParaRPr lang="fr-FR" sz="1800" b="0" strike="noStrike" spc="-1" dirty="0" smtClean="0">
              <a:latin typeface="Century Gothic" panose="020B0502020202020204" pitchFamily="34" charset="0"/>
            </a:endParaRPr>
          </a:p>
          <a:p>
            <a:pPr>
              <a:lnSpc>
                <a:spcPct val="100000"/>
              </a:lnSpc>
              <a:buNone/>
            </a:pPr>
            <a:endParaRPr lang="fr-FR" sz="1800" b="0" strike="noStrike" spc="-1" dirty="0" smtClean="0">
              <a:latin typeface="Century Gothic" panose="020B0502020202020204" pitchFamily="34" charset="0"/>
            </a:endParaRPr>
          </a:p>
          <a:p>
            <a:pPr>
              <a:lnSpc>
                <a:spcPct val="100000"/>
              </a:lnSpc>
              <a:buNone/>
            </a:pPr>
            <a:r>
              <a:rPr lang="fr-FR" sz="1800" b="0" strike="noStrike" spc="-1" dirty="0" smtClean="0">
                <a:solidFill>
                  <a:srgbClr val="000000"/>
                </a:solidFill>
                <a:latin typeface="Century Gothic" panose="020B0502020202020204" pitchFamily="34" charset="0"/>
                <a:ea typeface="Times New Roman"/>
              </a:rPr>
              <a:t>Travail en binôme :</a:t>
            </a:r>
            <a:endParaRPr lang="fr-FR" sz="1800" b="0" strike="noStrike" spc="-1" dirty="0" smtClean="0">
              <a:latin typeface="Century Gothic" panose="020B0502020202020204" pitchFamily="34" charset="0"/>
            </a:endParaRPr>
          </a:p>
          <a:p>
            <a:pPr marL="284040" indent="-284040">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Un premier élève met en œuvre un capteur ;</a:t>
            </a:r>
            <a:endParaRPr lang="fr-FR" sz="1800" b="0" strike="noStrike" spc="-1" dirty="0" smtClean="0">
              <a:latin typeface="Century Gothic" panose="020B0502020202020204" pitchFamily="34" charset="0"/>
            </a:endParaRPr>
          </a:p>
          <a:p>
            <a:pPr marL="284040" indent="-284040">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Le second met en œuvre un afficheur ;</a:t>
            </a:r>
            <a:endParaRPr lang="fr-FR" sz="1800" b="0" strike="noStrike" spc="-1" dirty="0" smtClean="0">
              <a:latin typeface="Century Gothic" panose="020B0502020202020204" pitchFamily="34" charset="0"/>
            </a:endParaRPr>
          </a:p>
          <a:p>
            <a:pPr marL="284040" indent="-284040">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Fusion des travaux dans un programme unique ;</a:t>
            </a:r>
            <a:endParaRPr lang="fr-FR" sz="1800" b="0" strike="noStrike" spc="-1" dirty="0" smtClean="0">
              <a:latin typeface="Century Gothic" panose="020B0502020202020204" pitchFamily="34" charset="0"/>
            </a:endParaRPr>
          </a:p>
          <a:p>
            <a:pPr marL="284040" indent="-284040">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Élaboration d’un document ressource ;</a:t>
            </a:r>
            <a:endParaRPr lang="fr-FR" sz="1800" b="0" strike="noStrike" spc="-1" dirty="0" smtClean="0">
              <a:latin typeface="Century Gothic" panose="020B0502020202020204" pitchFamily="34" charset="0"/>
            </a:endParaRPr>
          </a:p>
          <a:p>
            <a:pPr marL="284040" indent="-284040">
              <a:lnSpc>
                <a:spcPct val="100000"/>
              </a:lnSpc>
              <a:buClr>
                <a:srgbClr val="000000"/>
              </a:buClr>
              <a:buFont typeface="Arial"/>
              <a:buChar char="•"/>
            </a:pPr>
            <a:r>
              <a:rPr lang="fr-FR" sz="1800" b="0" strike="noStrike" spc="-1" dirty="0" smtClean="0">
                <a:solidFill>
                  <a:srgbClr val="000000"/>
                </a:solidFill>
                <a:latin typeface="Century Gothic" panose="020B0502020202020204" pitchFamily="34" charset="0"/>
                <a:ea typeface="Times New Roman"/>
              </a:rPr>
              <a:t>Présentation devant le groupe classe.</a:t>
            </a:r>
            <a:endParaRPr lang="fr-FR" sz="1800" b="0" strike="noStrike" spc="-1" dirty="0">
              <a:latin typeface="Century Gothic" panose="020B0502020202020204" pitchFamily="34" charset="0"/>
            </a:endParaRPr>
          </a:p>
        </p:txBody>
      </p:sp>
      <p:sp>
        <p:nvSpPr>
          <p:cNvPr id="4"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(6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 355"/>
          <p:cNvSpPr/>
          <p:nvPr/>
        </p:nvSpPr>
        <p:spPr>
          <a:xfrm>
            <a:off x="1587062" y="630360"/>
            <a:ext cx="10604938" cy="9450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Plusieurs types de capteurs "Analogique, Numérique et TOR" &amp; afficheurs</a:t>
            </a:r>
            <a:endParaRPr lang="fr-FR" sz="2400" b="1" strike="noStrike" spc="-1" dirty="0">
              <a:latin typeface="Arial"/>
            </a:endParaRPr>
          </a:p>
        </p:txBody>
      </p:sp>
      <p:pic>
        <p:nvPicPr>
          <p:cNvPr id="357" name="Image 356"/>
          <p:cNvPicPr/>
          <p:nvPr/>
        </p:nvPicPr>
        <p:blipFill>
          <a:blip r:embed="rId3"/>
          <a:stretch/>
        </p:blipFill>
        <p:spPr>
          <a:xfrm>
            <a:off x="725400" y="1575360"/>
            <a:ext cx="11004120" cy="483552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Rectangle 224"/>
          <p:cNvSpPr/>
          <p:nvPr/>
        </p:nvSpPr>
        <p:spPr>
          <a:xfrm>
            <a:off x="1476720" y="1737360"/>
            <a:ext cx="9742347" cy="3416320"/>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fr-FR" sz="1800" b="1" strike="noStrike" spc="-1" dirty="0" smtClean="0">
                <a:solidFill>
                  <a:srgbClr val="000000"/>
                </a:solidFill>
                <a:latin typeface="Century Gothic"/>
                <a:ea typeface="Century Gothic"/>
              </a:rPr>
              <a:t>Séquence</a:t>
            </a:r>
            <a:r>
              <a:rPr lang="en-US" sz="1800" b="1" strike="noStrike" spc="-1" dirty="0" smtClean="0">
                <a:solidFill>
                  <a:srgbClr val="000000"/>
                </a:solidFill>
                <a:latin typeface="Century Gothic"/>
                <a:ea typeface="Century Gothic"/>
              </a:rPr>
              <a:t> </a:t>
            </a:r>
            <a:r>
              <a:rPr lang="en-US" sz="1800" b="1" strike="noStrike" spc="-1" dirty="0">
                <a:solidFill>
                  <a:srgbClr val="000000"/>
                </a:solidFill>
                <a:latin typeface="Century Gothic"/>
                <a:ea typeface="Century Gothic"/>
              </a:rPr>
              <a:t>n°1 : </a:t>
            </a:r>
            <a:r>
              <a:rPr lang="en-US" sz="1800" b="1" strike="noStrike" spc="-1" dirty="0" smtClean="0">
                <a:solidFill>
                  <a:srgbClr val="000000"/>
                </a:solidFill>
                <a:latin typeface="Century Gothic"/>
                <a:ea typeface="Century Gothic"/>
              </a:rPr>
              <a:t>(</a:t>
            </a:r>
            <a:r>
              <a:rPr lang="en-US" sz="1800" b="1" strike="noStrike" spc="-1" noProof="1" smtClean="0">
                <a:solidFill>
                  <a:srgbClr val="000000"/>
                </a:solidFill>
                <a:latin typeface="Century Gothic"/>
                <a:ea typeface="Century Gothic"/>
              </a:rPr>
              <a:t>3 h</a:t>
            </a:r>
            <a:r>
              <a:rPr lang="en-US" sz="1800" b="1" strike="noStrike" spc="-1" dirty="0" smtClean="0">
                <a:solidFill>
                  <a:srgbClr val="000000"/>
                </a:solidFill>
                <a:latin typeface="Century Gothic"/>
                <a:ea typeface="Century Gothic"/>
              </a:rPr>
              <a:t>)</a:t>
            </a:r>
            <a:r>
              <a:rPr lang="en-US" sz="1800" b="0" strike="noStrike" spc="-1" dirty="0" smtClean="0">
                <a:solidFill>
                  <a:srgbClr val="000000"/>
                </a:solidFill>
                <a:latin typeface="Century Gothic"/>
                <a:ea typeface="Century Gothic"/>
              </a:rPr>
              <a:t> </a:t>
            </a:r>
            <a:r>
              <a:rPr lang="en-US" sz="1800" b="0" strike="noStrike" spc="-1" dirty="0">
                <a:solidFill>
                  <a:srgbClr val="000000"/>
                </a:solidFill>
                <a:latin typeface="Century Gothic"/>
                <a:ea typeface="Century Gothic"/>
              </a:rPr>
              <a:t>Construction </a:t>
            </a:r>
            <a:r>
              <a:rPr lang="fr-FR" sz="1800" b="0" strike="noStrike" spc="-1" noProof="1" smtClean="0">
                <a:solidFill>
                  <a:srgbClr val="000000"/>
                </a:solidFill>
                <a:latin typeface="Century Gothic"/>
                <a:ea typeface="Century Gothic"/>
              </a:rPr>
              <a:t>graphique</a:t>
            </a:r>
            <a:r>
              <a:rPr lang="en-US" sz="1800" b="0" strike="noStrike" spc="-1" dirty="0" smtClean="0">
                <a:solidFill>
                  <a:srgbClr val="000000"/>
                </a:solidFill>
                <a:latin typeface="Century Gothic"/>
                <a:ea typeface="Century Gothic"/>
              </a:rPr>
              <a:t> </a:t>
            </a:r>
            <a:r>
              <a:rPr lang="en-US" sz="1800" b="0" strike="noStrike" spc="-1" dirty="0">
                <a:solidFill>
                  <a:srgbClr val="000000"/>
                </a:solidFill>
                <a:latin typeface="Century Gothic"/>
                <a:ea typeface="Century Gothic"/>
              </a:rPr>
              <a:t>d’une </a:t>
            </a:r>
            <a:r>
              <a:rPr lang="fr-FR" sz="1800" b="0" strike="noStrike" spc="-1" dirty="0" smtClean="0">
                <a:solidFill>
                  <a:srgbClr val="000000"/>
                </a:solidFill>
                <a:latin typeface="Century Gothic"/>
                <a:ea typeface="Century Gothic"/>
              </a:rPr>
              <a:t>commande</a:t>
            </a:r>
            <a:r>
              <a:rPr lang="en-US" sz="1800" b="0" strike="noStrike" spc="-1" dirty="0" smtClean="0">
                <a:solidFill>
                  <a:srgbClr val="000000"/>
                </a:solidFill>
                <a:latin typeface="Century Gothic"/>
                <a:ea typeface="Century Gothic"/>
              </a:rPr>
              <a:t> floue</a:t>
            </a:r>
            <a:endParaRPr lang="fr-FR" sz="1800" b="0" strike="noStrike" spc="-1" dirty="0">
              <a:latin typeface="Arial"/>
            </a:endParaRPr>
          </a:p>
          <a:p>
            <a:pPr>
              <a:lnSpc>
                <a:spcPct val="100000"/>
              </a:lnSpc>
              <a:buNone/>
            </a:pPr>
            <a:r>
              <a:rPr lang="en-US" sz="1800" b="0" strike="noStrike" spc="-1" dirty="0">
                <a:solidFill>
                  <a:srgbClr val="000000"/>
                </a:solidFill>
                <a:latin typeface="Century Gothic"/>
                <a:ea typeface="Century Gothic"/>
              </a:rPr>
              <a:t>1) </a:t>
            </a:r>
            <a:r>
              <a:rPr lang="fr-FR" sz="1800" b="0" strike="noStrike" spc="-1" dirty="0" smtClean="0">
                <a:solidFill>
                  <a:srgbClr val="000000"/>
                </a:solidFill>
                <a:latin typeface="Century Gothic"/>
                <a:ea typeface="Century Gothic"/>
              </a:rPr>
              <a:t>Présentation</a:t>
            </a:r>
            <a:r>
              <a:rPr lang="en-US" sz="1800" b="0" strike="noStrike" spc="-1" dirty="0" smtClean="0">
                <a:solidFill>
                  <a:srgbClr val="000000"/>
                </a:solidFill>
                <a:latin typeface="Century Gothic"/>
                <a:ea typeface="Century Gothic"/>
              </a:rPr>
              <a:t> </a:t>
            </a:r>
            <a:r>
              <a:rPr lang="en-US" sz="1800" b="0" strike="noStrike" spc="-1" dirty="0">
                <a:solidFill>
                  <a:srgbClr val="000000"/>
                </a:solidFill>
                <a:latin typeface="Century Gothic"/>
                <a:ea typeface="Century Gothic"/>
              </a:rPr>
              <a:t>de la logique </a:t>
            </a:r>
            <a:r>
              <a:rPr lang="en-US" sz="1800" b="0" strike="noStrike" spc="-1" dirty="0" smtClean="0">
                <a:solidFill>
                  <a:srgbClr val="000000"/>
                </a:solidFill>
                <a:latin typeface="Century Gothic"/>
                <a:ea typeface="Century Gothic"/>
              </a:rPr>
              <a:t>floue</a:t>
            </a:r>
            <a:endParaRPr lang="fr-FR" sz="1800" b="0" strike="noStrike" spc="-1" dirty="0">
              <a:latin typeface="Arial"/>
            </a:endParaRPr>
          </a:p>
          <a:p>
            <a:pPr>
              <a:lnSpc>
                <a:spcPct val="100000"/>
              </a:lnSpc>
              <a:buNone/>
            </a:pPr>
            <a:r>
              <a:rPr lang="en-US" sz="1800" b="0" strike="noStrike" spc="-1" dirty="0">
                <a:solidFill>
                  <a:srgbClr val="000000"/>
                </a:solidFill>
                <a:latin typeface="Century Gothic"/>
                <a:ea typeface="Century Gothic"/>
              </a:rPr>
              <a:t>2) Utilisation sur des </a:t>
            </a:r>
            <a:r>
              <a:rPr lang="fr-FR" sz="1800" b="0" strike="noStrike" spc="-1" dirty="0" smtClean="0">
                <a:solidFill>
                  <a:srgbClr val="000000"/>
                </a:solidFill>
                <a:latin typeface="Century Gothic"/>
                <a:ea typeface="Century Gothic"/>
              </a:rPr>
              <a:t>exemples</a:t>
            </a:r>
            <a:endParaRPr lang="fr-FR" sz="1800" b="0" strike="noStrike" spc="-1" dirty="0" smtClean="0">
              <a:latin typeface="Arial"/>
            </a:endParaRPr>
          </a:p>
          <a:p>
            <a:pPr>
              <a:lnSpc>
                <a:spcPct val="100000"/>
              </a:lnSpc>
              <a:buNone/>
            </a:pPr>
            <a:endParaRPr lang="fr-FR" sz="1800" b="0" strike="noStrike" spc="-1" dirty="0">
              <a:latin typeface="Arial"/>
            </a:endParaRPr>
          </a:p>
          <a:p>
            <a:pPr>
              <a:lnSpc>
                <a:spcPct val="100000"/>
              </a:lnSpc>
              <a:buNone/>
            </a:pPr>
            <a:r>
              <a:rPr lang="en-US" sz="1800" b="1" strike="noStrike" spc="-1" dirty="0">
                <a:solidFill>
                  <a:srgbClr val="000000"/>
                </a:solidFill>
                <a:latin typeface="Century Gothic"/>
                <a:ea typeface="Century Gothic"/>
              </a:rPr>
              <a:t>Séquence n°2 : (</a:t>
            </a:r>
            <a:r>
              <a:rPr lang="en-US" sz="1800" b="1" strike="noStrike" spc="-1" dirty="0" smtClean="0">
                <a:solidFill>
                  <a:srgbClr val="000000"/>
                </a:solidFill>
                <a:latin typeface="Century Gothic"/>
                <a:ea typeface="Century Gothic"/>
              </a:rPr>
              <a:t>4 h</a:t>
            </a:r>
            <a:r>
              <a:rPr lang="en-US" sz="1800" b="1" strike="noStrike" spc="-1" dirty="0">
                <a:solidFill>
                  <a:srgbClr val="000000"/>
                </a:solidFill>
                <a:latin typeface="Century Gothic"/>
                <a:ea typeface="Century Gothic"/>
              </a:rPr>
              <a:t>)</a:t>
            </a:r>
            <a:r>
              <a:rPr lang="en-US" sz="1800" b="0" strike="noStrike" spc="-1" dirty="0">
                <a:solidFill>
                  <a:srgbClr val="000000"/>
                </a:solidFill>
                <a:latin typeface="Century Gothic"/>
                <a:ea typeface="Century Gothic"/>
              </a:rPr>
              <a:t> Construction graphique d’une commande floue</a:t>
            </a:r>
            <a:endParaRPr lang="fr-FR" sz="1800" b="0" strike="noStrike" spc="-1" dirty="0">
              <a:latin typeface="Arial"/>
            </a:endParaRPr>
          </a:p>
          <a:p>
            <a:pPr>
              <a:lnSpc>
                <a:spcPct val="100000"/>
              </a:lnSpc>
              <a:buNone/>
            </a:pPr>
            <a:r>
              <a:rPr lang="en-US" sz="1800" b="0" strike="noStrike" spc="-1" dirty="0">
                <a:solidFill>
                  <a:srgbClr val="000000"/>
                </a:solidFill>
                <a:latin typeface="Century Gothic"/>
                <a:ea typeface="Century Gothic"/>
              </a:rPr>
              <a:t>1) Création des graphiques d’appartenance des capteurs de manière </a:t>
            </a:r>
            <a:r>
              <a:rPr lang="en-US" sz="1800" b="0" strike="noStrike" spc="-1" dirty="0" smtClean="0">
                <a:solidFill>
                  <a:srgbClr val="000000"/>
                </a:solidFill>
                <a:latin typeface="Century Gothic"/>
                <a:ea typeface="Century Gothic"/>
              </a:rPr>
              <a:t>empirique</a:t>
            </a:r>
            <a:endParaRPr lang="fr-FR" sz="1800" b="0" strike="noStrike" spc="-1" dirty="0">
              <a:latin typeface="Arial"/>
            </a:endParaRPr>
          </a:p>
          <a:p>
            <a:pPr>
              <a:lnSpc>
                <a:spcPct val="100000"/>
              </a:lnSpc>
              <a:buNone/>
            </a:pPr>
            <a:r>
              <a:rPr lang="en-US" sz="1800" b="0" strike="noStrike" spc="-1" dirty="0">
                <a:solidFill>
                  <a:srgbClr val="000000"/>
                </a:solidFill>
                <a:latin typeface="Century Gothic"/>
                <a:ea typeface="Century Gothic"/>
              </a:rPr>
              <a:t>2) Utilisation</a:t>
            </a:r>
            <a:endParaRPr lang="fr-FR" sz="1800" b="0" strike="noStrike" spc="-1" dirty="0">
              <a:latin typeface="Arial"/>
            </a:endParaRPr>
          </a:p>
          <a:p>
            <a:pPr>
              <a:lnSpc>
                <a:spcPct val="100000"/>
              </a:lnSpc>
              <a:buNone/>
            </a:pPr>
            <a:endParaRPr lang="fr-FR" sz="1800" b="0" strike="noStrike" spc="-1" dirty="0">
              <a:latin typeface="Arial"/>
            </a:endParaRPr>
          </a:p>
          <a:p>
            <a:pPr>
              <a:lnSpc>
                <a:spcPct val="100000"/>
              </a:lnSpc>
              <a:buNone/>
            </a:pPr>
            <a:r>
              <a:rPr lang="en-US" sz="1800" b="1" strike="noStrike" spc="-1" dirty="0">
                <a:solidFill>
                  <a:srgbClr val="000000"/>
                </a:solidFill>
                <a:latin typeface="Century Gothic"/>
                <a:ea typeface="Century Gothic"/>
              </a:rPr>
              <a:t>Séquence n°3 :</a:t>
            </a:r>
            <a:r>
              <a:rPr lang="en-US" sz="1800" b="0" strike="noStrike" spc="-1" dirty="0">
                <a:solidFill>
                  <a:srgbClr val="000000"/>
                </a:solidFill>
                <a:latin typeface="Century Gothic"/>
                <a:ea typeface="Century Gothic"/>
              </a:rPr>
              <a:t> Pour aller plus </a:t>
            </a:r>
            <a:r>
              <a:rPr lang="en-US" sz="1800" b="0" strike="noStrike" spc="-1" dirty="0" smtClean="0">
                <a:solidFill>
                  <a:srgbClr val="000000"/>
                </a:solidFill>
                <a:latin typeface="Century Gothic"/>
                <a:ea typeface="Century Gothic"/>
              </a:rPr>
              <a:t>loin, construction </a:t>
            </a:r>
            <a:r>
              <a:rPr lang="en-US" sz="1800" b="0" strike="noStrike" spc="-1" dirty="0">
                <a:solidFill>
                  <a:srgbClr val="000000"/>
                </a:solidFill>
                <a:latin typeface="Century Gothic"/>
                <a:ea typeface="Century Gothic"/>
              </a:rPr>
              <a:t>graphique d’une commande </a:t>
            </a:r>
            <a:r>
              <a:rPr lang="en-US" sz="1800" b="0" strike="noStrike" spc="-1" dirty="0" smtClean="0">
                <a:solidFill>
                  <a:srgbClr val="000000"/>
                </a:solidFill>
                <a:latin typeface="Century Gothic"/>
                <a:ea typeface="Century Gothic"/>
              </a:rPr>
              <a:t>floue</a:t>
            </a:r>
            <a:endParaRPr lang="fr-FR" sz="1800" b="0" strike="noStrike" spc="-1" dirty="0">
              <a:latin typeface="Arial"/>
            </a:endParaRPr>
          </a:p>
          <a:p>
            <a:pPr>
              <a:lnSpc>
                <a:spcPct val="100000"/>
              </a:lnSpc>
              <a:buNone/>
            </a:pPr>
            <a:endParaRPr lang="fr-FR" sz="1800" b="0" strike="noStrike" spc="-1" dirty="0">
              <a:latin typeface="Arial"/>
            </a:endParaRPr>
          </a:p>
          <a:p>
            <a:pPr>
              <a:lnSpc>
                <a:spcPct val="100000"/>
              </a:lnSpc>
              <a:buNone/>
            </a:pPr>
            <a:r>
              <a:rPr lang="en-US" sz="1800" b="1" strike="noStrike" spc="-1" dirty="0">
                <a:solidFill>
                  <a:srgbClr val="000000"/>
                </a:solidFill>
                <a:latin typeface="Century Gothic"/>
                <a:ea typeface="Century Gothic"/>
              </a:rPr>
              <a:t>Séquence n°4 : (</a:t>
            </a:r>
            <a:r>
              <a:rPr lang="en-US" sz="1800" b="1" strike="noStrike" spc="-1" dirty="0" smtClean="0">
                <a:solidFill>
                  <a:srgbClr val="000000"/>
                </a:solidFill>
                <a:latin typeface="Century Gothic"/>
                <a:ea typeface="Century Gothic"/>
              </a:rPr>
              <a:t>6 h</a:t>
            </a:r>
            <a:r>
              <a:rPr lang="en-US" sz="1800" b="1" strike="noStrike" spc="-1" dirty="0">
                <a:solidFill>
                  <a:srgbClr val="000000"/>
                </a:solidFill>
                <a:latin typeface="Century Gothic"/>
                <a:ea typeface="Century Gothic"/>
              </a:rPr>
              <a:t>)</a:t>
            </a:r>
            <a:r>
              <a:rPr lang="en-US" sz="1800" b="0" strike="noStrike" spc="-1" dirty="0">
                <a:solidFill>
                  <a:srgbClr val="000000"/>
                </a:solidFill>
                <a:latin typeface="Century Gothic"/>
                <a:ea typeface="Century Gothic"/>
              </a:rPr>
              <a:t> Application et programmation en ST</a:t>
            </a:r>
            <a:r>
              <a:rPr lang="en-US" sz="1800" b="0" strike="noStrike" spc="-1" dirty="0">
                <a:solidFill>
                  <a:srgbClr val="000000"/>
                </a:solidFill>
                <a:latin typeface="Century Gothic"/>
                <a:ea typeface="Arial"/>
              </a:rPr>
              <a:t>I</a:t>
            </a:r>
            <a:endParaRPr lang="fr-FR" sz="1800" b="0" strike="noStrike" spc="-1" dirty="0">
              <a:latin typeface="Arial"/>
            </a:endParaRPr>
          </a:p>
          <a:p>
            <a:pPr>
              <a:lnSpc>
                <a:spcPct val="100000"/>
              </a:lnSpc>
              <a:buNone/>
            </a:pPr>
            <a:endParaRPr lang="fr-FR" sz="1800" b="0" strike="noStrike" spc="-1" dirty="0">
              <a:latin typeface="Arial"/>
            </a:endParaRPr>
          </a:p>
        </p:txBody>
      </p:sp>
      <p:sp>
        <p:nvSpPr>
          <p:cNvPr id="5" name=" 4"/>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800" b="1" strike="noStrike" spc="-1" dirty="0" smtClean="0">
                <a:solidFill>
                  <a:srgbClr val="000000"/>
                </a:solidFill>
                <a:latin typeface="Times New Roman"/>
                <a:ea typeface="Times New Roman"/>
              </a:rPr>
              <a:t>MATHÉMATIQUES</a:t>
            </a:r>
            <a:endParaRPr lang="fr-FR" sz="2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 357"/>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1</a:t>
            </a:r>
            <a:r>
              <a:rPr lang="fr-FR" sz="2400" b="1" strike="noStrike" spc="-1" baseline="30000" dirty="0" smtClean="0">
                <a:solidFill>
                  <a:srgbClr val="000000"/>
                </a:solidFill>
                <a:latin typeface="Times New Roman"/>
                <a:ea typeface="Times New Roman"/>
              </a:rPr>
              <a:t>er</a:t>
            </a:r>
            <a:r>
              <a:rPr lang="fr-FR" sz="2400" b="1" strike="noStrike" spc="-1" dirty="0" smtClean="0">
                <a:solidFill>
                  <a:srgbClr val="000000"/>
                </a:solidFill>
                <a:latin typeface="Times New Roman"/>
                <a:ea typeface="Times New Roman"/>
              </a:rPr>
              <a:t> exemple de travaux possibles</a:t>
            </a:r>
            <a:endParaRPr lang="fr-FR" sz="2400" b="1" strike="noStrike" spc="-1" dirty="0">
              <a:latin typeface="Arial"/>
            </a:endParaRPr>
          </a:p>
        </p:txBody>
      </p:sp>
      <p:sp>
        <p:nvSpPr>
          <p:cNvPr id="359" name=" 358"/>
          <p:cNvSpPr/>
          <p:nvPr/>
        </p:nvSpPr>
        <p:spPr>
          <a:xfrm>
            <a:off x="1342800" y="1679400"/>
            <a:ext cx="7022880" cy="36612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1800" b="0" strike="noStrike" spc="-1" dirty="0" smtClean="0">
                <a:solidFill>
                  <a:srgbClr val="000000"/>
                </a:solidFill>
                <a:latin typeface="Arial"/>
                <a:ea typeface="Arial"/>
              </a:rPr>
              <a:t>Élève 1 ==&gt; Mise en oeuvre d'un capteur IR</a:t>
            </a:r>
            <a:endParaRPr lang="fr-FR" sz="1800" b="0" strike="noStrike" spc="-1" dirty="0">
              <a:latin typeface="Arial"/>
            </a:endParaRPr>
          </a:p>
        </p:txBody>
      </p:sp>
      <p:pic>
        <p:nvPicPr>
          <p:cNvPr id="360" name="Image 359"/>
          <p:cNvPicPr/>
          <p:nvPr/>
        </p:nvPicPr>
        <p:blipFill>
          <a:blip r:embed="rId3"/>
          <a:stretch/>
        </p:blipFill>
        <p:spPr>
          <a:xfrm>
            <a:off x="946080" y="2778480"/>
            <a:ext cx="10299600" cy="2816280"/>
          </a:xfrm>
          <a:prstGeom prst="rect">
            <a:avLst/>
          </a:prstGeom>
          <a:ln w="0">
            <a:noFill/>
          </a:ln>
        </p:spPr>
      </p:pic>
      <p:pic>
        <p:nvPicPr>
          <p:cNvPr id="361" name="Image 360"/>
          <p:cNvPicPr/>
          <p:nvPr/>
        </p:nvPicPr>
        <p:blipFill>
          <a:blip r:embed="rId4"/>
          <a:stretch/>
        </p:blipFill>
        <p:spPr>
          <a:xfrm>
            <a:off x="793800" y="1361880"/>
            <a:ext cx="447120" cy="8924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 362"/>
          <p:cNvSpPr/>
          <p:nvPr/>
        </p:nvSpPr>
        <p:spPr>
          <a:xfrm>
            <a:off x="1342800" y="1679400"/>
            <a:ext cx="7024680" cy="39672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b="0" strike="noStrike" spc="-1" dirty="0" smtClean="0">
                <a:solidFill>
                  <a:srgbClr val="000000"/>
                </a:solidFill>
                <a:ea typeface="Arial"/>
              </a:rPr>
              <a:t>Élève 2 ==&gt; M</a:t>
            </a:r>
            <a:r>
              <a:rPr lang="fr-FR" b="0" strike="noStrike" spc="-1" dirty="0" smtClean="0">
                <a:solidFill>
                  <a:srgbClr val="000000"/>
                </a:solidFill>
                <a:ea typeface="Times New Roman"/>
              </a:rPr>
              <a:t>ise en oeuvre d'un afficheur I2C</a:t>
            </a:r>
            <a:endParaRPr lang="fr-FR" b="0" strike="noStrike" spc="-1" dirty="0"/>
          </a:p>
        </p:txBody>
      </p:sp>
      <p:pic>
        <p:nvPicPr>
          <p:cNvPr id="364" name="Image 363"/>
          <p:cNvPicPr/>
          <p:nvPr/>
        </p:nvPicPr>
        <p:blipFill>
          <a:blip r:embed="rId3"/>
          <a:stretch/>
        </p:blipFill>
        <p:spPr>
          <a:xfrm>
            <a:off x="793800" y="1431000"/>
            <a:ext cx="447120" cy="892440"/>
          </a:xfrm>
          <a:prstGeom prst="rect">
            <a:avLst/>
          </a:prstGeom>
          <a:ln w="0">
            <a:noFill/>
          </a:ln>
        </p:spPr>
      </p:pic>
      <p:pic>
        <p:nvPicPr>
          <p:cNvPr id="365" name="Image 364"/>
          <p:cNvPicPr/>
          <p:nvPr/>
        </p:nvPicPr>
        <p:blipFill>
          <a:blip r:embed="rId4"/>
          <a:stretch/>
        </p:blipFill>
        <p:spPr>
          <a:xfrm>
            <a:off x="793800" y="2684160"/>
            <a:ext cx="10934640" cy="2990160"/>
          </a:xfrm>
          <a:prstGeom prst="rect">
            <a:avLst/>
          </a:prstGeom>
          <a:ln w="0">
            <a:noFill/>
          </a:ln>
        </p:spPr>
      </p:pic>
      <p:sp>
        <p:nvSpPr>
          <p:cNvPr id="7" name=" 6"/>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1</a:t>
            </a:r>
            <a:r>
              <a:rPr lang="fr-FR" sz="2400" b="1" strike="noStrike" spc="-1" baseline="30000" dirty="0" smtClean="0">
                <a:solidFill>
                  <a:srgbClr val="000000"/>
                </a:solidFill>
                <a:latin typeface="Times New Roman"/>
                <a:ea typeface="Times New Roman"/>
              </a:rPr>
              <a:t>er</a:t>
            </a:r>
            <a:r>
              <a:rPr lang="fr-FR" sz="2400" b="1" strike="noStrike" spc="-1" dirty="0" smtClean="0">
                <a:solidFill>
                  <a:srgbClr val="000000"/>
                </a:solidFill>
                <a:latin typeface="Times New Roman"/>
                <a:ea typeface="Times New Roman"/>
              </a:rPr>
              <a:t> exemple de travaux possibles</a:t>
            </a:r>
            <a:endParaRPr lang="fr-FR" sz="2400" b="1"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 366"/>
          <p:cNvSpPr/>
          <p:nvPr/>
        </p:nvSpPr>
        <p:spPr>
          <a:xfrm>
            <a:off x="1342800" y="1629720"/>
            <a:ext cx="9900360" cy="64044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1800" b="0" strike="noStrike" spc="-1" dirty="0" smtClean="0">
                <a:solidFill>
                  <a:srgbClr val="000000"/>
                </a:solidFill>
                <a:ea typeface="Times New Roman"/>
              </a:rPr>
              <a:t>Élèves 1 + 2 ==&gt; Réalisation d'une documentation avec tous les drivers et librairies nécessaires et présentation devant le groupe classe</a:t>
            </a:r>
            <a:endParaRPr lang="fr-FR" sz="1800" b="0" strike="noStrike" spc="-1" dirty="0"/>
          </a:p>
        </p:txBody>
      </p:sp>
      <p:pic>
        <p:nvPicPr>
          <p:cNvPr id="368" name="Image 367"/>
          <p:cNvPicPr/>
          <p:nvPr/>
        </p:nvPicPr>
        <p:blipFill>
          <a:blip r:embed="rId3"/>
          <a:stretch/>
        </p:blipFill>
        <p:spPr>
          <a:xfrm>
            <a:off x="793800" y="1431000"/>
            <a:ext cx="447120" cy="892440"/>
          </a:xfrm>
          <a:prstGeom prst="rect">
            <a:avLst/>
          </a:prstGeom>
          <a:ln w="0">
            <a:noFill/>
          </a:ln>
        </p:spPr>
      </p:pic>
      <p:pic>
        <p:nvPicPr>
          <p:cNvPr id="369" name="Image 368"/>
          <p:cNvPicPr/>
          <p:nvPr/>
        </p:nvPicPr>
        <p:blipFill>
          <a:blip r:embed="rId4"/>
          <a:stretch/>
        </p:blipFill>
        <p:spPr>
          <a:xfrm>
            <a:off x="346320" y="1431000"/>
            <a:ext cx="447120" cy="892440"/>
          </a:xfrm>
          <a:prstGeom prst="rect">
            <a:avLst/>
          </a:prstGeom>
          <a:ln w="0">
            <a:noFill/>
          </a:ln>
        </p:spPr>
      </p:pic>
      <p:pic>
        <p:nvPicPr>
          <p:cNvPr id="370" name="Image 369"/>
          <p:cNvPicPr/>
          <p:nvPr/>
        </p:nvPicPr>
        <p:blipFill>
          <a:blip r:embed="rId5"/>
          <a:stretch/>
        </p:blipFill>
        <p:spPr>
          <a:xfrm>
            <a:off x="665640" y="2912040"/>
            <a:ext cx="10650240" cy="2644200"/>
          </a:xfrm>
          <a:prstGeom prst="rect">
            <a:avLst/>
          </a:prstGeom>
          <a:ln w="0">
            <a:noFill/>
          </a:ln>
        </p:spPr>
      </p:pic>
      <p:sp>
        <p:nvSpPr>
          <p:cNvPr id="8" name=" 7"/>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1</a:t>
            </a:r>
            <a:r>
              <a:rPr lang="fr-FR" sz="2400" b="1" strike="noStrike" spc="-1" baseline="30000" dirty="0" smtClean="0">
                <a:solidFill>
                  <a:srgbClr val="000000"/>
                </a:solidFill>
                <a:latin typeface="Times New Roman"/>
                <a:ea typeface="Times New Roman"/>
              </a:rPr>
              <a:t>er</a:t>
            </a:r>
            <a:r>
              <a:rPr lang="fr-FR" sz="2400" b="1" strike="noStrike" spc="-1" dirty="0" smtClean="0">
                <a:solidFill>
                  <a:srgbClr val="000000"/>
                </a:solidFill>
                <a:latin typeface="Times New Roman"/>
                <a:ea typeface="Times New Roman"/>
              </a:rPr>
              <a:t> exemple de travaux possibles</a:t>
            </a:r>
            <a:endParaRPr lang="fr-FR" sz="2400" b="1"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 371"/>
          <p:cNvSpPr/>
          <p:nvPr/>
        </p:nvSpPr>
        <p:spPr>
          <a:xfrm>
            <a:off x="1342800" y="1679400"/>
            <a:ext cx="7027920" cy="39672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b="0" strike="noStrike" spc="-1" dirty="0" smtClean="0">
                <a:solidFill>
                  <a:srgbClr val="000000"/>
                </a:solidFill>
                <a:ea typeface="Arial"/>
              </a:rPr>
              <a:t>Élève 1 ==&gt; M</a:t>
            </a:r>
            <a:r>
              <a:rPr lang="fr-FR" b="0" strike="noStrike" spc="-1" dirty="0" smtClean="0">
                <a:solidFill>
                  <a:srgbClr val="000000"/>
                </a:solidFill>
                <a:ea typeface="Times New Roman"/>
              </a:rPr>
              <a:t>ise en oeuvre d'un capteur US</a:t>
            </a:r>
            <a:endParaRPr lang="fr-FR" b="0" strike="noStrike" spc="-1" dirty="0"/>
          </a:p>
        </p:txBody>
      </p:sp>
      <p:pic>
        <p:nvPicPr>
          <p:cNvPr id="373" name="Image 372"/>
          <p:cNvPicPr/>
          <p:nvPr/>
        </p:nvPicPr>
        <p:blipFill>
          <a:blip r:embed="rId3"/>
          <a:stretch/>
        </p:blipFill>
        <p:spPr>
          <a:xfrm>
            <a:off x="793800" y="1431540"/>
            <a:ext cx="447120" cy="892440"/>
          </a:xfrm>
          <a:prstGeom prst="rect">
            <a:avLst/>
          </a:prstGeom>
          <a:ln w="0">
            <a:noFill/>
          </a:ln>
        </p:spPr>
      </p:pic>
      <p:pic>
        <p:nvPicPr>
          <p:cNvPr id="374" name="Image 373"/>
          <p:cNvPicPr/>
          <p:nvPr/>
        </p:nvPicPr>
        <p:blipFill>
          <a:blip r:embed="rId4"/>
          <a:stretch/>
        </p:blipFill>
        <p:spPr>
          <a:xfrm>
            <a:off x="893880" y="2744280"/>
            <a:ext cx="10710000" cy="3065040"/>
          </a:xfrm>
          <a:prstGeom prst="rect">
            <a:avLst/>
          </a:prstGeom>
          <a:ln w="0">
            <a:noFill/>
          </a:ln>
        </p:spPr>
      </p:pic>
      <p:sp>
        <p:nvSpPr>
          <p:cNvPr id="6" name=" 5"/>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panose="02020603050405020304" pitchFamily="18" charset="0"/>
                <a:ea typeface="Times New Roman"/>
                <a:cs typeface="Times New Roman" panose="02020603050405020304" pitchFamily="18" charset="0"/>
              </a:rPr>
              <a:t>2</a:t>
            </a:r>
            <a:r>
              <a:rPr lang="fr-FR" sz="2400" b="1" strike="noStrike" spc="-1" baseline="30000" dirty="0" smtClean="0">
                <a:solidFill>
                  <a:srgbClr val="000000"/>
                </a:solidFill>
                <a:latin typeface="Times New Roman" panose="02020603050405020304" pitchFamily="18" charset="0"/>
                <a:ea typeface="Times New Roman"/>
                <a:cs typeface="Times New Roman" panose="02020603050405020304" pitchFamily="18" charset="0"/>
              </a:rPr>
              <a:t>ème </a:t>
            </a:r>
            <a:r>
              <a:rPr lang="fr-FR" sz="2400" b="1" spc="-1" dirty="0" smtClean="0">
                <a:solidFill>
                  <a:srgbClr val="000000"/>
                </a:solidFill>
                <a:latin typeface="Times New Roman" panose="02020603050405020304" pitchFamily="18" charset="0"/>
                <a:ea typeface="Times New Roman"/>
                <a:cs typeface="Times New Roman" panose="02020603050405020304" pitchFamily="18" charset="0"/>
              </a:rPr>
              <a:t>exemple </a:t>
            </a:r>
            <a:r>
              <a:rPr lang="fr-FR" sz="2400" b="1" spc="-1" dirty="0">
                <a:solidFill>
                  <a:srgbClr val="000000"/>
                </a:solidFill>
                <a:latin typeface="Times New Roman" panose="02020603050405020304" pitchFamily="18" charset="0"/>
                <a:ea typeface="Times New Roman"/>
                <a:cs typeface="Times New Roman" panose="02020603050405020304" pitchFamily="18" charset="0"/>
              </a:rPr>
              <a:t>de travaux possibles</a:t>
            </a:r>
            <a:endParaRPr lang="fr-FR" sz="2400" b="1" spc="-1" dirty="0">
              <a:latin typeface="Times New Roman" panose="02020603050405020304" pitchFamily="18" charset="0"/>
              <a:cs typeface="Times New Roman" panose="02020603050405020304" pitchFamily="18" charset="0"/>
            </a:endParaRPr>
          </a:p>
          <a:p>
            <a:pPr>
              <a:lnSpc>
                <a:spcPct val="100000"/>
              </a:lnSpc>
              <a:buNone/>
            </a:pPr>
            <a:endParaRPr lang="fr-FR" sz="2800" strike="noStrike" spc="-1" dirty="0" smtClean="0">
              <a:solidFill>
                <a:srgbClr val="000000"/>
              </a:solidFill>
              <a:latin typeface="Times New Roman"/>
              <a:ea typeface="Times New Roman"/>
            </a:endParaRPr>
          </a:p>
          <a:p>
            <a:pPr>
              <a:lnSpc>
                <a:spcPct val="100000"/>
              </a:lnSpc>
              <a:buNone/>
            </a:pPr>
            <a:r>
              <a:rPr lang="fr-FR" sz="2800" strike="noStrike" spc="-1" dirty="0" smtClean="0">
                <a:solidFill>
                  <a:srgbClr val="000000"/>
                </a:solidFill>
                <a:latin typeface="Times New Roman"/>
                <a:ea typeface="Times New Roman"/>
              </a:rPr>
              <a:t>   </a:t>
            </a:r>
            <a:endParaRPr lang="fr-FR" sz="280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 375"/>
          <p:cNvSpPr/>
          <p:nvPr/>
        </p:nvSpPr>
        <p:spPr>
          <a:xfrm>
            <a:off x="1342800" y="1629720"/>
            <a:ext cx="9902880" cy="39672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1800" b="0" strike="noStrike" spc="-1" dirty="0" smtClean="0">
                <a:solidFill>
                  <a:srgbClr val="000000"/>
                </a:solidFill>
                <a:ea typeface="Times New Roman"/>
              </a:rPr>
              <a:t>Élève</a:t>
            </a:r>
            <a:r>
              <a:rPr lang="en-US" sz="1800" b="0" strike="noStrike" spc="-1" dirty="0" smtClean="0">
                <a:solidFill>
                  <a:srgbClr val="000000"/>
                </a:solidFill>
                <a:ea typeface="Times New Roman"/>
              </a:rPr>
              <a:t> </a:t>
            </a:r>
            <a:r>
              <a:rPr lang="en-US" sz="1800" b="0" strike="noStrike" spc="-1" dirty="0">
                <a:solidFill>
                  <a:srgbClr val="000000"/>
                </a:solidFill>
                <a:ea typeface="Times New Roman"/>
              </a:rPr>
              <a:t>2 ==&gt; </a:t>
            </a:r>
            <a:r>
              <a:rPr lang="en-US" sz="1800" b="0" strike="noStrike" spc="-1" dirty="0" smtClean="0">
                <a:solidFill>
                  <a:srgbClr val="000000"/>
                </a:solidFill>
                <a:ea typeface="Times New Roman"/>
              </a:rPr>
              <a:t>M</a:t>
            </a:r>
            <a:r>
              <a:rPr lang="en-US" sz="2000" b="0" strike="noStrike" spc="-1" dirty="0" smtClean="0">
                <a:solidFill>
                  <a:srgbClr val="000000"/>
                </a:solidFill>
                <a:ea typeface="Times New Roman"/>
              </a:rPr>
              <a:t>ise </a:t>
            </a:r>
            <a:r>
              <a:rPr lang="en-US" sz="2000" b="0" strike="noStrike" spc="-1" dirty="0">
                <a:solidFill>
                  <a:srgbClr val="000000"/>
                </a:solidFill>
                <a:ea typeface="Times New Roman"/>
              </a:rPr>
              <a:t>en oeuvre d'un afficheur SPI</a:t>
            </a:r>
            <a:endParaRPr lang="fr-FR" sz="2000" b="0" strike="noStrike" spc="-1" dirty="0"/>
          </a:p>
        </p:txBody>
      </p:sp>
      <p:pic>
        <p:nvPicPr>
          <p:cNvPr id="377" name="Image 376"/>
          <p:cNvPicPr/>
          <p:nvPr/>
        </p:nvPicPr>
        <p:blipFill>
          <a:blip r:embed="rId3"/>
          <a:stretch/>
        </p:blipFill>
        <p:spPr>
          <a:xfrm>
            <a:off x="793800" y="1431000"/>
            <a:ext cx="447120" cy="892440"/>
          </a:xfrm>
          <a:prstGeom prst="rect">
            <a:avLst/>
          </a:prstGeom>
          <a:ln w="0">
            <a:noFill/>
          </a:ln>
        </p:spPr>
      </p:pic>
      <p:pic>
        <p:nvPicPr>
          <p:cNvPr id="378" name="Image 377"/>
          <p:cNvPicPr/>
          <p:nvPr/>
        </p:nvPicPr>
        <p:blipFill>
          <a:blip r:embed="rId4"/>
          <a:stretch/>
        </p:blipFill>
        <p:spPr>
          <a:xfrm>
            <a:off x="536760" y="2799720"/>
            <a:ext cx="11235600" cy="2519280"/>
          </a:xfrm>
          <a:prstGeom prst="rect">
            <a:avLst/>
          </a:prstGeom>
          <a:ln w="0">
            <a:noFill/>
          </a:ln>
        </p:spPr>
      </p:pic>
      <p:sp>
        <p:nvSpPr>
          <p:cNvPr id="6" name=" 5"/>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pc="-1" dirty="0">
                <a:solidFill>
                  <a:srgbClr val="000000"/>
                </a:solidFill>
                <a:latin typeface="Times New Roman" panose="02020603050405020304" pitchFamily="18" charset="0"/>
                <a:ea typeface="Times New Roman"/>
                <a:cs typeface="Times New Roman" panose="02020603050405020304" pitchFamily="18" charset="0"/>
              </a:rPr>
              <a:t>2</a:t>
            </a:r>
            <a:r>
              <a:rPr lang="fr-FR" sz="2400" b="1" spc="-1" baseline="30000" dirty="0">
                <a:solidFill>
                  <a:srgbClr val="000000"/>
                </a:solidFill>
                <a:latin typeface="Times New Roman" panose="02020603050405020304" pitchFamily="18" charset="0"/>
                <a:ea typeface="Times New Roman"/>
                <a:cs typeface="Times New Roman" panose="02020603050405020304" pitchFamily="18" charset="0"/>
              </a:rPr>
              <a:t>ème </a:t>
            </a:r>
            <a:r>
              <a:rPr lang="fr-FR" sz="2400" b="1" spc="-1" dirty="0">
                <a:solidFill>
                  <a:srgbClr val="000000"/>
                </a:solidFill>
                <a:latin typeface="Times New Roman" panose="02020603050405020304" pitchFamily="18" charset="0"/>
                <a:ea typeface="Times New Roman"/>
                <a:cs typeface="Times New Roman" panose="02020603050405020304" pitchFamily="18" charset="0"/>
              </a:rPr>
              <a:t>exemple de travaux possibles</a:t>
            </a:r>
            <a:endParaRPr lang="fr-FR" sz="2400" b="1" spc="-1" dirty="0">
              <a:latin typeface="Times New Roman" panose="02020603050405020304" pitchFamily="18" charset="0"/>
              <a:cs typeface="Times New Roman" panose="02020603050405020304" pitchFamily="18" charset="0"/>
            </a:endParaRPr>
          </a:p>
          <a:p>
            <a:pPr>
              <a:lnSpc>
                <a:spcPct val="100000"/>
              </a:lnSpc>
              <a:buNone/>
            </a:pPr>
            <a:endParaRPr lang="fr-FR" sz="2800" strike="noStrike" spc="-1" dirty="0" smtClean="0">
              <a:solidFill>
                <a:srgbClr val="000000"/>
              </a:solidFill>
              <a:latin typeface="Times New Roman"/>
              <a:ea typeface="Times New Roman"/>
            </a:endParaRPr>
          </a:p>
          <a:p>
            <a:pPr>
              <a:lnSpc>
                <a:spcPct val="100000"/>
              </a:lnSpc>
              <a:buNone/>
            </a:pPr>
            <a:r>
              <a:rPr lang="fr-FR" sz="2800" strike="noStrike" spc="-1" dirty="0" smtClean="0">
                <a:solidFill>
                  <a:srgbClr val="000000"/>
                </a:solidFill>
                <a:latin typeface="Times New Roman"/>
                <a:ea typeface="Times New Roman"/>
              </a:rPr>
              <a:t>   </a:t>
            </a:r>
            <a:endParaRPr lang="fr-FR" sz="280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 379"/>
          <p:cNvSpPr/>
          <p:nvPr/>
        </p:nvSpPr>
        <p:spPr>
          <a:xfrm>
            <a:off x="1342800" y="1629720"/>
            <a:ext cx="9900360" cy="64044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1800" b="0" strike="noStrike" spc="-1" dirty="0" smtClean="0">
                <a:solidFill>
                  <a:srgbClr val="000000"/>
                </a:solidFill>
                <a:ea typeface="Times New Roman"/>
              </a:rPr>
              <a:t>Élèves 1 + 2 ==&gt; Réalisation d'une documentation avec tous les drivers et librairies nécessaires et présentation devant le groupe classe</a:t>
            </a:r>
            <a:endParaRPr lang="fr-FR" sz="1800" b="0" strike="noStrike" spc="-1" dirty="0"/>
          </a:p>
        </p:txBody>
      </p:sp>
      <p:pic>
        <p:nvPicPr>
          <p:cNvPr id="381" name="Image 380"/>
          <p:cNvPicPr/>
          <p:nvPr/>
        </p:nvPicPr>
        <p:blipFill>
          <a:blip r:embed="rId3"/>
          <a:stretch/>
        </p:blipFill>
        <p:spPr>
          <a:xfrm>
            <a:off x="793800" y="1431000"/>
            <a:ext cx="447120" cy="892440"/>
          </a:xfrm>
          <a:prstGeom prst="rect">
            <a:avLst/>
          </a:prstGeom>
          <a:ln w="0">
            <a:noFill/>
          </a:ln>
        </p:spPr>
      </p:pic>
      <p:pic>
        <p:nvPicPr>
          <p:cNvPr id="382" name="Image 381"/>
          <p:cNvPicPr/>
          <p:nvPr/>
        </p:nvPicPr>
        <p:blipFill>
          <a:blip r:embed="rId4"/>
          <a:stretch/>
        </p:blipFill>
        <p:spPr>
          <a:xfrm>
            <a:off x="346320" y="1431000"/>
            <a:ext cx="447120" cy="892440"/>
          </a:xfrm>
          <a:prstGeom prst="rect">
            <a:avLst/>
          </a:prstGeom>
          <a:ln w="0">
            <a:noFill/>
          </a:ln>
        </p:spPr>
      </p:pic>
      <p:pic>
        <p:nvPicPr>
          <p:cNvPr id="383" name="Image 382"/>
          <p:cNvPicPr/>
          <p:nvPr/>
        </p:nvPicPr>
        <p:blipFill>
          <a:blip r:embed="rId5"/>
          <a:stretch/>
        </p:blipFill>
        <p:spPr>
          <a:xfrm>
            <a:off x="569880" y="3045960"/>
            <a:ext cx="11361600" cy="2800800"/>
          </a:xfrm>
          <a:prstGeom prst="rect">
            <a:avLst/>
          </a:prstGeom>
          <a:ln w="0">
            <a:noFill/>
          </a:ln>
        </p:spPr>
      </p:pic>
      <p:sp>
        <p:nvSpPr>
          <p:cNvPr id="8" name=" 7"/>
          <p:cNvSpPr/>
          <p:nvPr/>
        </p:nvSpPr>
        <p:spPr>
          <a:xfrm>
            <a:off x="1601283" y="639720"/>
            <a:ext cx="1059071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pc="-1" dirty="0">
                <a:solidFill>
                  <a:srgbClr val="000000"/>
                </a:solidFill>
                <a:latin typeface="Times New Roman" panose="02020603050405020304" pitchFamily="18" charset="0"/>
                <a:ea typeface="Times New Roman"/>
                <a:cs typeface="Times New Roman" panose="02020603050405020304" pitchFamily="18" charset="0"/>
              </a:rPr>
              <a:t>2</a:t>
            </a:r>
            <a:r>
              <a:rPr lang="fr-FR" sz="2400" b="1" spc="-1" baseline="30000" dirty="0">
                <a:solidFill>
                  <a:srgbClr val="000000"/>
                </a:solidFill>
                <a:latin typeface="Times New Roman" panose="02020603050405020304" pitchFamily="18" charset="0"/>
                <a:ea typeface="Times New Roman"/>
                <a:cs typeface="Times New Roman" panose="02020603050405020304" pitchFamily="18" charset="0"/>
              </a:rPr>
              <a:t>ème </a:t>
            </a:r>
            <a:r>
              <a:rPr lang="fr-FR" sz="2400" b="1" spc="-1" dirty="0">
                <a:solidFill>
                  <a:srgbClr val="000000"/>
                </a:solidFill>
                <a:latin typeface="Times New Roman" panose="02020603050405020304" pitchFamily="18" charset="0"/>
                <a:ea typeface="Times New Roman"/>
                <a:cs typeface="Times New Roman" panose="02020603050405020304" pitchFamily="18" charset="0"/>
              </a:rPr>
              <a:t>exemple de travaux possibles</a:t>
            </a:r>
            <a:endParaRPr lang="fr-FR" sz="2400" b="1" spc="-1" dirty="0">
              <a:latin typeface="Times New Roman" panose="02020603050405020304" pitchFamily="18" charset="0"/>
              <a:cs typeface="Times New Roman" panose="02020603050405020304" pitchFamily="18" charset="0"/>
            </a:endParaRPr>
          </a:p>
          <a:p>
            <a:pPr>
              <a:lnSpc>
                <a:spcPct val="100000"/>
              </a:lnSpc>
              <a:buNone/>
            </a:pPr>
            <a:endParaRPr lang="fr-FR" sz="2800" strike="noStrike" spc="-1" dirty="0" smtClean="0">
              <a:solidFill>
                <a:srgbClr val="000000"/>
              </a:solidFill>
              <a:latin typeface="Times New Roman"/>
              <a:ea typeface="Times New Roman"/>
            </a:endParaRPr>
          </a:p>
          <a:p>
            <a:pPr>
              <a:lnSpc>
                <a:spcPct val="100000"/>
              </a:lnSpc>
              <a:buNone/>
            </a:pPr>
            <a:r>
              <a:rPr lang="fr-FR" sz="2800" strike="noStrike" spc="-1" dirty="0" smtClean="0">
                <a:solidFill>
                  <a:srgbClr val="000000"/>
                </a:solidFill>
                <a:latin typeface="Times New Roman"/>
                <a:ea typeface="Times New Roman"/>
              </a:rPr>
              <a:t>   </a:t>
            </a:r>
            <a:endParaRPr lang="fr-FR" sz="280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 383"/>
          <p:cNvSpPr/>
          <p:nvPr/>
        </p:nvSpPr>
        <p:spPr>
          <a:xfrm>
            <a:off x="1927440" y="2049840"/>
            <a:ext cx="9162360" cy="323208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800" b="1" strike="noStrike" spc="-1" dirty="0" smtClean="0">
                <a:solidFill>
                  <a:srgbClr val="000000"/>
                </a:solidFill>
                <a:latin typeface="Century Gothic" panose="020B0502020202020204" pitchFamily="34" charset="0"/>
                <a:ea typeface="Times New Roman"/>
              </a:rPr>
              <a:t>Activité : commande MLI Moteur CC</a:t>
            </a:r>
            <a:endParaRPr lang="fr-FR" sz="2800" b="0" strike="noStrike" spc="-1" dirty="0" smtClean="0">
              <a:latin typeface="Century Gothic" panose="020B0502020202020204" pitchFamily="34" charset="0"/>
            </a:endParaRPr>
          </a:p>
          <a:p>
            <a:pPr>
              <a:lnSpc>
                <a:spcPct val="100000"/>
              </a:lnSpc>
              <a:buNone/>
            </a:pPr>
            <a:endParaRPr lang="fr-FR" sz="1800" b="0" strike="noStrike" spc="-1" dirty="0" smtClean="0">
              <a:latin typeface="Arial"/>
            </a:endParaRPr>
          </a:p>
          <a:p>
            <a:pPr>
              <a:lnSpc>
                <a:spcPct val="100000"/>
              </a:lnSpc>
              <a:buNone/>
            </a:pPr>
            <a:r>
              <a:rPr lang="fr-FR" sz="2000" b="0" strike="noStrike" spc="-1" dirty="0" smtClean="0">
                <a:solidFill>
                  <a:srgbClr val="000000"/>
                </a:solidFill>
                <a:latin typeface="Times New Roman"/>
                <a:ea typeface="Times New Roman"/>
              </a:rPr>
              <a:t>Il s’agit de réaliser le câblage d'une interface pour commander un moteur à CC en MLI.</a:t>
            </a:r>
            <a:endParaRPr lang="fr-FR" sz="2000" b="0" strike="noStrike" spc="-1" dirty="0" smtClean="0">
              <a:latin typeface="Arial"/>
            </a:endParaRPr>
          </a:p>
          <a:p>
            <a:pPr>
              <a:lnSpc>
                <a:spcPct val="100000"/>
              </a:lnSpc>
              <a:buNone/>
            </a:pPr>
            <a:endParaRPr lang="fr-FR" sz="2000" b="0" strike="noStrike" spc="-1" dirty="0" smtClean="0">
              <a:latin typeface="Arial"/>
            </a:endParaRPr>
          </a:p>
          <a:p>
            <a:pPr>
              <a:lnSpc>
                <a:spcPct val="100000"/>
              </a:lnSpc>
              <a:buNone/>
            </a:pPr>
            <a:r>
              <a:rPr lang="fr-FR" sz="2000" b="0" strike="noStrike" spc="-1" dirty="0" smtClean="0">
                <a:solidFill>
                  <a:srgbClr val="000000"/>
                </a:solidFill>
                <a:latin typeface="Times New Roman"/>
                <a:ea typeface="Times New Roman"/>
              </a:rPr>
              <a:t>Travail en binôme :</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Définition de la MLI</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Rapport cyclique et fréquence</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Obtention du signal avec mise en oeuvre d'un circuit intégré NE555</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Validation de la structure électronique</a:t>
            </a:r>
            <a:endParaRPr lang="fr-FR" sz="2000" b="0" strike="noStrike" spc="-1" dirty="0">
              <a:latin typeface="Arial"/>
            </a:endParaRPr>
          </a:p>
        </p:txBody>
      </p:sp>
      <p:sp>
        <p:nvSpPr>
          <p:cNvPr id="385" name="PlaceHolder 1"/>
          <p:cNvSpPr>
            <a:spLocks noGrp="1"/>
          </p:cNvSpPr>
          <p:nvPr>
            <p:ph type="title"/>
          </p:nvPr>
        </p:nvSpPr>
        <p:spPr>
          <a:xfrm>
            <a:off x="1587062" y="662152"/>
            <a:ext cx="10604938" cy="606128"/>
          </a:xfrm>
          <a:prstGeom prst="rect">
            <a:avLst/>
          </a:prstGeom>
          <a:noFill/>
          <a:ln w="0">
            <a:noFill/>
          </a:ln>
        </p:spPr>
        <p:txBody>
          <a:bodyPr numCol="1" spcCol="0" anchor="t">
            <a:normAutofit/>
          </a:bodyPr>
          <a:lstStyle/>
          <a:p>
            <a:pPr>
              <a:lnSpc>
                <a:spcPct val="100000"/>
              </a:lnSpc>
            </a:pPr>
            <a:r>
              <a:rPr lang="fr-FR" sz="2800" b="1" spc="-1" dirty="0">
                <a:solidFill>
                  <a:srgbClr val="262626"/>
                </a:solidFill>
                <a:latin typeface="Century Gothic"/>
                <a:ea typeface="Century Gothic"/>
              </a:rPr>
              <a:t>Séquence </a:t>
            </a:r>
            <a:r>
              <a:rPr lang="fr-FR" sz="2800" b="1" spc="-1" dirty="0" smtClean="0">
                <a:solidFill>
                  <a:srgbClr val="262626"/>
                </a:solidFill>
                <a:latin typeface="Century Gothic"/>
                <a:ea typeface="Century Gothic"/>
              </a:rPr>
              <a:t>n°2</a:t>
            </a:r>
            <a:r>
              <a:rPr lang="fr-FR" sz="2800" b="1" spc="-1" dirty="0">
                <a:solidFill>
                  <a:srgbClr val="262626"/>
                </a:solidFill>
                <a:latin typeface="Century Gothic"/>
                <a:ea typeface="Century Gothic"/>
              </a:rPr>
              <a:t> </a:t>
            </a:r>
            <a:r>
              <a:rPr lang="fr-FR" sz="2800" b="1" spc="-1" dirty="0" smtClean="0">
                <a:solidFill>
                  <a:srgbClr val="262626"/>
                </a:solidFill>
                <a:latin typeface="Century Gothic"/>
                <a:ea typeface="Century Gothic"/>
              </a:rPr>
              <a:t>(4 </a:t>
            </a:r>
            <a:r>
              <a:rPr lang="fr-FR" sz="2800" b="1" spc="-1" dirty="0">
                <a:solidFill>
                  <a:srgbClr val="262626"/>
                </a:solidFill>
                <a:latin typeface="Century Gothic"/>
                <a:ea typeface="Century Gothic"/>
              </a:rPr>
              <a:t>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 385"/>
          <p:cNvSpPr/>
          <p:nvPr/>
        </p:nvSpPr>
        <p:spPr>
          <a:xfrm>
            <a:off x="1981080" y="1411740"/>
            <a:ext cx="8980920" cy="39672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000" b="0" strike="noStrike" spc="-1" dirty="0" smtClean="0">
                <a:solidFill>
                  <a:srgbClr val="000000"/>
                </a:solidFill>
                <a:latin typeface="Times New Roman"/>
                <a:ea typeface="Times New Roman"/>
              </a:rPr>
              <a:t>Utilisation de la relation </a:t>
            </a:r>
            <a:r>
              <a:rPr lang="fr-FR" sz="2000" b="0" strike="noStrike" spc="-1" dirty="0" smtClean="0">
                <a:solidFill>
                  <a:srgbClr val="000000"/>
                </a:solidFill>
                <a:latin typeface="Arial"/>
                <a:ea typeface="Arial"/>
              </a:rPr>
              <a:t>𝐸=𝐾×Ω</a:t>
            </a:r>
            <a:r>
              <a:rPr lang="fr-FR" sz="2000" b="0" strike="noStrike" spc="-1" dirty="0" smtClean="0">
                <a:solidFill>
                  <a:srgbClr val="000000"/>
                </a:solidFill>
                <a:latin typeface="Times New Roman"/>
                <a:ea typeface="Times New Roman"/>
              </a:rPr>
              <a:t> pour faire varier la vitesse du moteur.</a:t>
            </a:r>
            <a:endParaRPr lang="fr-FR" sz="2000" b="0" strike="noStrike" spc="-1" dirty="0">
              <a:latin typeface="Arial"/>
            </a:endParaRPr>
          </a:p>
        </p:txBody>
      </p:sp>
      <p:sp>
        <p:nvSpPr>
          <p:cNvPr id="387" name=" 386"/>
          <p:cNvSpPr/>
          <p:nvPr/>
        </p:nvSpPr>
        <p:spPr>
          <a:xfrm>
            <a:off x="1576552" y="693360"/>
            <a:ext cx="686832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Découverte de la valeur moyenne</a:t>
            </a:r>
            <a:endParaRPr lang="fr-FR" sz="2400" b="0" strike="noStrike" spc="-1" dirty="0">
              <a:latin typeface="Arial"/>
            </a:endParaRPr>
          </a:p>
        </p:txBody>
      </p:sp>
      <p:pic>
        <p:nvPicPr>
          <p:cNvPr id="388" name="Image 387"/>
          <p:cNvPicPr/>
          <p:nvPr/>
        </p:nvPicPr>
        <p:blipFill>
          <a:blip r:embed="rId3"/>
          <a:stretch/>
        </p:blipFill>
        <p:spPr>
          <a:xfrm>
            <a:off x="1981080" y="2008440"/>
            <a:ext cx="8422920" cy="4469400"/>
          </a:xfrm>
          <a:prstGeom prst="rect">
            <a:avLst/>
          </a:prstGeom>
          <a:ln w="0">
            <a:noFill/>
          </a:ln>
        </p:spPr>
      </p:pic>
      <p:sp>
        <p:nvSpPr>
          <p:cNvPr id="389" name="Connecteur droit 388"/>
          <p:cNvSpPr/>
          <p:nvPr/>
        </p:nvSpPr>
        <p:spPr>
          <a:xfrm>
            <a:off x="6112800" y="5873400"/>
            <a:ext cx="2093400" cy="360"/>
          </a:xfrm>
          <a:prstGeom prst="line">
            <a:avLst/>
          </a:prstGeom>
          <a:ln cap="rnd">
            <a:solidFill>
              <a:srgbClr val="74210A"/>
            </a:solidFill>
            <a:round/>
          </a:ln>
        </p:spPr>
        <p:style>
          <a:lnRef idx="1">
            <a:schemeClr val="accent1">
              <a:shade val="50000"/>
            </a:schemeClr>
          </a:lnRef>
          <a:fillRef idx="0">
            <a:schemeClr val="accent1"/>
          </a:fillRef>
          <a:effectRef idx="0">
            <a:schemeClr val="accent1"/>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 389"/>
          <p:cNvSpPr/>
          <p:nvPr/>
        </p:nvSpPr>
        <p:spPr>
          <a:xfrm>
            <a:off x="1576552" y="693360"/>
            <a:ext cx="686940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Rapport cyclique et fréquence</a:t>
            </a:r>
            <a:endParaRPr lang="fr-FR" sz="2400" b="0" strike="noStrike" spc="-1" dirty="0">
              <a:latin typeface="Arial"/>
            </a:endParaRPr>
          </a:p>
        </p:txBody>
      </p:sp>
      <p:pic>
        <p:nvPicPr>
          <p:cNvPr id="391" name="Image 390"/>
          <p:cNvPicPr/>
          <p:nvPr/>
        </p:nvPicPr>
        <p:blipFill>
          <a:blip r:embed="rId3"/>
          <a:stretch/>
        </p:blipFill>
        <p:spPr>
          <a:xfrm>
            <a:off x="3602520" y="1715040"/>
            <a:ext cx="4545360" cy="4739760"/>
          </a:xfrm>
          <a:prstGeom prst="rect">
            <a:avLst/>
          </a:prstGeom>
          <a:ln w="0">
            <a:noFill/>
          </a:ln>
        </p:spPr>
      </p:pic>
      <p:sp>
        <p:nvSpPr>
          <p:cNvPr id="392" name="Connecteur droit 391"/>
          <p:cNvSpPr/>
          <p:nvPr/>
        </p:nvSpPr>
        <p:spPr>
          <a:xfrm>
            <a:off x="6910200" y="5688720"/>
            <a:ext cx="938880" cy="360"/>
          </a:xfrm>
          <a:prstGeom prst="line">
            <a:avLst/>
          </a:prstGeom>
          <a:ln cap="rnd">
            <a:solidFill>
              <a:srgbClr val="74210A"/>
            </a:solidFill>
            <a:round/>
          </a:ln>
        </p:spPr>
        <p:style>
          <a:lnRef idx="1">
            <a:schemeClr val="accent1">
              <a:shade val="50000"/>
            </a:schemeClr>
          </a:lnRef>
          <a:fillRef idx="0">
            <a:schemeClr val="accent1"/>
          </a:fillRef>
          <a:effectRef idx="0">
            <a:schemeClr val="accent1"/>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 392"/>
          <p:cNvSpPr/>
          <p:nvPr/>
        </p:nvSpPr>
        <p:spPr>
          <a:xfrm>
            <a:off x="1608083" y="693360"/>
            <a:ext cx="683895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Obtention du signal</a:t>
            </a:r>
            <a:endParaRPr lang="fr-FR" sz="2400" b="1" strike="noStrike" spc="-1" dirty="0">
              <a:latin typeface="Arial"/>
            </a:endParaRPr>
          </a:p>
        </p:txBody>
      </p:sp>
      <p:sp>
        <p:nvSpPr>
          <p:cNvPr id="394" name="Connecteur droit 393"/>
          <p:cNvSpPr/>
          <p:nvPr/>
        </p:nvSpPr>
        <p:spPr>
          <a:xfrm>
            <a:off x="6910200" y="5688720"/>
            <a:ext cx="938880" cy="360"/>
          </a:xfrm>
          <a:prstGeom prst="line">
            <a:avLst/>
          </a:prstGeom>
          <a:ln cap="rnd">
            <a:solidFill>
              <a:srgbClr val="74210A"/>
            </a:solidFill>
            <a:round/>
          </a:ln>
        </p:spPr>
        <p:style>
          <a:lnRef idx="1">
            <a:schemeClr val="accent1">
              <a:shade val="50000"/>
            </a:schemeClr>
          </a:lnRef>
          <a:fillRef idx="0">
            <a:schemeClr val="accent1"/>
          </a:fillRef>
          <a:effectRef idx="0">
            <a:schemeClr val="accent1"/>
          </a:effectRef>
          <a:fontRef idx="minor"/>
        </p:style>
      </p:sp>
      <p:sp>
        <p:nvSpPr>
          <p:cNvPr id="395" name=" 394"/>
          <p:cNvSpPr/>
          <p:nvPr/>
        </p:nvSpPr>
        <p:spPr>
          <a:xfrm>
            <a:off x="1565462" y="1826090"/>
            <a:ext cx="3720240" cy="70164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000" b="0" strike="noStrike" spc="-1" dirty="0" smtClean="0">
                <a:solidFill>
                  <a:srgbClr val="000000"/>
                </a:solidFill>
                <a:latin typeface="Times New Roman"/>
                <a:ea typeface="Times New Roman"/>
              </a:rPr>
              <a:t>Utilisation d'un CI astable type NE555 et sa datasheet</a:t>
            </a:r>
            <a:endParaRPr lang="fr-FR" sz="2000" b="0" strike="noStrike" spc="-1" dirty="0">
              <a:latin typeface="Arial"/>
            </a:endParaRPr>
          </a:p>
        </p:txBody>
      </p:sp>
      <p:pic>
        <p:nvPicPr>
          <p:cNvPr id="396" name="Image 395"/>
          <p:cNvPicPr/>
          <p:nvPr/>
        </p:nvPicPr>
        <p:blipFill>
          <a:blip r:embed="rId3"/>
          <a:stretch/>
        </p:blipFill>
        <p:spPr>
          <a:xfrm>
            <a:off x="5285702" y="952560"/>
            <a:ext cx="6154920" cy="58388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PlaceHolder 1"/>
          <p:cNvSpPr>
            <a:spLocks noGrp="1"/>
          </p:cNvSpPr>
          <p:nvPr>
            <p:ph type="title"/>
          </p:nvPr>
        </p:nvSpPr>
        <p:spPr>
          <a:xfrm>
            <a:off x="1587062" y="719280"/>
            <a:ext cx="10604698" cy="549000"/>
          </a:xfrm>
          <a:prstGeom prst="rect">
            <a:avLst/>
          </a:prstGeom>
          <a:noFill/>
          <a:ln w="0">
            <a:noFill/>
          </a:ln>
        </p:spPr>
        <p:txBody>
          <a:bodyPr numCol="1" spcCol="0" anchor="t">
            <a:normAutofit/>
          </a:bodyPr>
          <a:lstStyle/>
          <a:p>
            <a:pPr>
              <a:lnSpc>
                <a:spcPct val="100000"/>
              </a:lnSpc>
              <a:buNone/>
            </a:pPr>
            <a:r>
              <a:rPr lang="fr-FR" sz="2800" b="1" strike="noStrike" spc="-1" noProof="0" dirty="0" smtClean="0">
                <a:solidFill>
                  <a:srgbClr val="262626"/>
                </a:solidFill>
                <a:latin typeface="Century Gothic"/>
                <a:ea typeface="Century Gothic"/>
              </a:rPr>
              <a:t>Principe général du concept de variables floues</a:t>
            </a:r>
            <a:endParaRPr lang="fr-FR" sz="2800" b="0" strike="noStrike" spc="-1" noProof="0" dirty="0">
              <a:solidFill>
                <a:srgbClr val="000000"/>
              </a:solidFill>
              <a:latin typeface="Century Gothic"/>
            </a:endParaRPr>
          </a:p>
        </p:txBody>
      </p:sp>
      <p:sp>
        <p:nvSpPr>
          <p:cNvPr id="227" name="PlaceHolder 2"/>
          <p:cNvSpPr>
            <a:spLocks noGrp="1"/>
          </p:cNvSpPr>
          <p:nvPr>
            <p:ph/>
          </p:nvPr>
        </p:nvSpPr>
        <p:spPr>
          <a:xfrm>
            <a:off x="2508120" y="1245600"/>
            <a:ext cx="8915040" cy="3777120"/>
          </a:xfrm>
          <a:prstGeom prst="rect">
            <a:avLst/>
          </a:prstGeom>
          <a:noFill/>
          <a:ln w="0">
            <a:noFill/>
          </a:ln>
        </p:spPr>
        <p:txBody>
          <a:bodyPr anchor="t">
            <a:noAutofit/>
          </a:bodyPr>
          <a:lstStyle/>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000000"/>
                </a:solidFill>
                <a:latin typeface="Century Gothic"/>
                <a:ea typeface="Century Gothic"/>
              </a:rPr>
              <a:t>À l'aide de la logique floue, on détermine des </a:t>
            </a:r>
            <a:r>
              <a:rPr lang="fr-FR" sz="1800" b="1" strike="noStrike" spc="-1" noProof="0" dirty="0" smtClean="0">
                <a:solidFill>
                  <a:srgbClr val="000000"/>
                </a:solidFill>
                <a:latin typeface="Century Gothic"/>
                <a:ea typeface="Century Gothic"/>
              </a:rPr>
              <a:t>commandes d'actions</a:t>
            </a:r>
            <a:r>
              <a:rPr lang="fr-FR" sz="1800" b="0" strike="noStrike" spc="-1" noProof="0" dirty="0" smtClean="0">
                <a:solidFill>
                  <a:srgbClr val="000000"/>
                </a:solidFill>
                <a:latin typeface="Century Gothic"/>
                <a:ea typeface="Century Gothic"/>
              </a:rPr>
              <a:t>, à partir de </a:t>
            </a:r>
            <a:r>
              <a:rPr lang="fr-FR" sz="1800" b="1" strike="noStrike" spc="-1" noProof="0" dirty="0" smtClean="0">
                <a:solidFill>
                  <a:srgbClr val="000000"/>
                </a:solidFill>
                <a:latin typeface="Century Gothic"/>
                <a:ea typeface="Century Gothic"/>
              </a:rPr>
              <a:t>données de mesure.</a:t>
            </a: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tabLst>
                <a:tab pos="0" algn="l"/>
              </a:tabLst>
            </a:pPr>
            <a:endParaRPr lang="fr-FR" sz="1800" b="0" strike="noStrike" spc="-1" noProof="0" dirty="0">
              <a:solidFill>
                <a:srgbClr val="404040"/>
              </a:solidFill>
              <a:latin typeface="Century Gothic"/>
            </a:endParaRPr>
          </a:p>
        </p:txBody>
      </p:sp>
      <p:sp>
        <p:nvSpPr>
          <p:cNvPr id="228" name="Rectangle 227"/>
          <p:cNvSpPr/>
          <p:nvPr/>
        </p:nvSpPr>
        <p:spPr>
          <a:xfrm>
            <a:off x="2772360" y="2688120"/>
            <a:ext cx="7768440" cy="365760"/>
          </a:xfrm>
          <a:prstGeom prst="rect">
            <a:avLst/>
          </a:prstGeom>
          <a:noFill/>
          <a:ln w="0">
            <a:noFill/>
          </a:ln>
        </p:spPr>
        <p:style>
          <a:lnRef idx="0">
            <a:scrgbClr r="0" g="0" b="0"/>
          </a:lnRef>
          <a:fillRef idx="0">
            <a:scrgbClr r="0" g="0" b="0"/>
          </a:fillRef>
          <a:effectRef idx="0">
            <a:scrgbClr r="0" g="0" b="0"/>
          </a:effectRef>
          <a:fontRef idx="minor"/>
        </p:style>
      </p:sp>
      <p:pic>
        <p:nvPicPr>
          <p:cNvPr id="229" name="Image 228"/>
          <p:cNvPicPr/>
          <p:nvPr/>
        </p:nvPicPr>
        <p:blipFill>
          <a:blip r:embed="rId2"/>
          <a:stretch/>
        </p:blipFill>
        <p:spPr>
          <a:xfrm>
            <a:off x="4210560" y="2224800"/>
            <a:ext cx="3927240" cy="2185560"/>
          </a:xfrm>
          <a:prstGeom prst="rect">
            <a:avLst/>
          </a:prstGeom>
          <a:ln w="0">
            <a:noFill/>
          </a:ln>
        </p:spPr>
      </p:pic>
      <p:pic>
        <p:nvPicPr>
          <p:cNvPr id="230" name="Image 229"/>
          <p:cNvPicPr/>
          <p:nvPr/>
        </p:nvPicPr>
        <p:blipFill>
          <a:blip r:embed="rId3"/>
          <a:stretch/>
        </p:blipFill>
        <p:spPr>
          <a:xfrm>
            <a:off x="8150197" y="3150360"/>
            <a:ext cx="375120" cy="216000"/>
          </a:xfrm>
          <a:prstGeom prst="rect">
            <a:avLst/>
          </a:prstGeom>
          <a:ln w="0">
            <a:noFill/>
          </a:ln>
        </p:spPr>
      </p:pic>
      <p:sp>
        <p:nvSpPr>
          <p:cNvPr id="231" name="Rectangle 230"/>
          <p:cNvSpPr/>
          <p:nvPr/>
        </p:nvSpPr>
        <p:spPr>
          <a:xfrm>
            <a:off x="2762280" y="3134520"/>
            <a:ext cx="1188360" cy="365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Données</a:t>
            </a:r>
            <a:endParaRPr lang="fr-FR" sz="1800" b="0" strike="noStrike" spc="-1" dirty="0">
              <a:latin typeface="Arial"/>
            </a:endParaRPr>
          </a:p>
        </p:txBody>
      </p:sp>
      <p:sp>
        <p:nvSpPr>
          <p:cNvPr id="232" name="Rectangle 231"/>
          <p:cNvSpPr/>
          <p:nvPr/>
        </p:nvSpPr>
        <p:spPr>
          <a:xfrm>
            <a:off x="8762760" y="3134520"/>
            <a:ext cx="1017720" cy="365400"/>
          </a:xfrm>
          <a:prstGeom prst="rect">
            <a:avLst/>
          </a:prstGeom>
          <a:solidFill>
            <a:schemeClr val="bg1"/>
          </a:solid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1800" b="0" strike="noStrike" spc="-1" dirty="0">
                <a:solidFill>
                  <a:srgbClr val="000000"/>
                </a:solidFill>
                <a:latin typeface="Century Gothic"/>
                <a:ea typeface="Arial"/>
              </a:rPr>
              <a:t>Actions</a:t>
            </a:r>
            <a:endParaRPr lang="fr-FR" sz="18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Connecteur droit 397"/>
          <p:cNvSpPr/>
          <p:nvPr/>
        </p:nvSpPr>
        <p:spPr>
          <a:xfrm>
            <a:off x="6910200" y="5688720"/>
            <a:ext cx="938880" cy="360"/>
          </a:xfrm>
          <a:prstGeom prst="line">
            <a:avLst/>
          </a:prstGeom>
          <a:ln cap="rnd">
            <a:solidFill>
              <a:srgbClr val="74210A"/>
            </a:solidFill>
            <a:round/>
          </a:ln>
        </p:spPr>
        <p:style>
          <a:lnRef idx="1">
            <a:schemeClr val="accent1">
              <a:shade val="50000"/>
            </a:schemeClr>
          </a:lnRef>
          <a:fillRef idx="0">
            <a:schemeClr val="accent1"/>
          </a:fillRef>
          <a:effectRef idx="0">
            <a:schemeClr val="accent1"/>
          </a:effectRef>
          <a:fontRef idx="minor"/>
        </p:style>
      </p:sp>
      <p:pic>
        <p:nvPicPr>
          <p:cNvPr id="400" name="Image 399"/>
          <p:cNvPicPr/>
          <p:nvPr/>
        </p:nvPicPr>
        <p:blipFill rotWithShape="1">
          <a:blip r:embed="rId3"/>
          <a:srcRect t="583" b="-583"/>
          <a:stretch/>
        </p:blipFill>
        <p:spPr>
          <a:xfrm>
            <a:off x="5285702" y="427523"/>
            <a:ext cx="5466960" cy="6170760"/>
          </a:xfrm>
          <a:prstGeom prst="rect">
            <a:avLst/>
          </a:prstGeom>
          <a:ln w="0">
            <a:noFill/>
          </a:ln>
        </p:spPr>
      </p:pic>
      <p:sp>
        <p:nvSpPr>
          <p:cNvPr id="6" name=" 5"/>
          <p:cNvSpPr/>
          <p:nvPr/>
        </p:nvSpPr>
        <p:spPr>
          <a:xfrm>
            <a:off x="1608083" y="693360"/>
            <a:ext cx="683895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Obtention du signal</a:t>
            </a:r>
            <a:endParaRPr lang="fr-FR" sz="2400" b="1" strike="noStrike" spc="-1" dirty="0">
              <a:latin typeface="Arial"/>
            </a:endParaRPr>
          </a:p>
        </p:txBody>
      </p:sp>
      <p:sp>
        <p:nvSpPr>
          <p:cNvPr id="7" name=" 6"/>
          <p:cNvSpPr/>
          <p:nvPr/>
        </p:nvSpPr>
        <p:spPr>
          <a:xfrm>
            <a:off x="1565462" y="1826090"/>
            <a:ext cx="3720240" cy="70164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000" b="0" strike="noStrike" spc="-1" dirty="0" smtClean="0">
                <a:solidFill>
                  <a:srgbClr val="000000"/>
                </a:solidFill>
                <a:latin typeface="Times New Roman"/>
                <a:ea typeface="Times New Roman"/>
              </a:rPr>
              <a:t>Utilisation d'un CI astable type NE555 et sa datasheet</a:t>
            </a:r>
            <a:endParaRPr lang="fr-FR" sz="20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 400"/>
          <p:cNvSpPr/>
          <p:nvPr/>
        </p:nvSpPr>
        <p:spPr>
          <a:xfrm>
            <a:off x="1587062" y="693360"/>
            <a:ext cx="686105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400" b="1" strike="noStrike" spc="-1" dirty="0">
                <a:solidFill>
                  <a:srgbClr val="000000"/>
                </a:solidFill>
                <a:latin typeface="Times New Roman"/>
                <a:ea typeface="Times New Roman"/>
              </a:rPr>
              <a:t>Simulation</a:t>
            </a:r>
            <a:endParaRPr lang="fr-FR" sz="2400" b="1" strike="noStrike" spc="-1" dirty="0">
              <a:latin typeface="Arial"/>
            </a:endParaRPr>
          </a:p>
        </p:txBody>
      </p:sp>
      <p:sp>
        <p:nvSpPr>
          <p:cNvPr id="402" name="Connecteur droit 401"/>
          <p:cNvSpPr/>
          <p:nvPr/>
        </p:nvSpPr>
        <p:spPr>
          <a:xfrm>
            <a:off x="6910200" y="5688720"/>
            <a:ext cx="938880" cy="360"/>
          </a:xfrm>
          <a:prstGeom prst="line">
            <a:avLst/>
          </a:prstGeom>
          <a:ln cap="rnd">
            <a:solidFill>
              <a:srgbClr val="74210A"/>
            </a:solidFill>
            <a:round/>
          </a:ln>
        </p:spPr>
        <p:style>
          <a:lnRef idx="1">
            <a:schemeClr val="accent1">
              <a:shade val="50000"/>
            </a:schemeClr>
          </a:lnRef>
          <a:fillRef idx="0">
            <a:schemeClr val="accent1"/>
          </a:fillRef>
          <a:effectRef idx="0">
            <a:schemeClr val="accent1"/>
          </a:effectRef>
          <a:fontRef idx="minor"/>
        </p:style>
      </p:sp>
      <p:pic>
        <p:nvPicPr>
          <p:cNvPr id="403" name="Image 402"/>
          <p:cNvPicPr/>
          <p:nvPr/>
        </p:nvPicPr>
        <p:blipFill>
          <a:blip r:embed="rId3"/>
          <a:stretch/>
        </p:blipFill>
        <p:spPr>
          <a:xfrm>
            <a:off x="3608756" y="439709"/>
            <a:ext cx="7009560" cy="59148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 403"/>
          <p:cNvSpPr/>
          <p:nvPr/>
        </p:nvSpPr>
        <p:spPr>
          <a:xfrm>
            <a:off x="1581687" y="703871"/>
            <a:ext cx="6468120" cy="51840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400" b="1" strike="noStrike" spc="-1" dirty="0" smtClean="0">
                <a:solidFill>
                  <a:srgbClr val="000000"/>
                </a:solidFill>
                <a:latin typeface="Times New Roman"/>
                <a:ea typeface="Times New Roman"/>
              </a:rPr>
              <a:t>Câblage &amp; mesures</a:t>
            </a:r>
            <a:endParaRPr lang="fr-FR" sz="2400" b="1" strike="noStrike" spc="-1" dirty="0">
              <a:latin typeface="Arial"/>
            </a:endParaRPr>
          </a:p>
        </p:txBody>
      </p:sp>
      <p:pic>
        <p:nvPicPr>
          <p:cNvPr id="405" name="Image 404"/>
          <p:cNvPicPr/>
          <p:nvPr/>
        </p:nvPicPr>
        <p:blipFill>
          <a:blip r:embed="rId3"/>
          <a:stretch/>
        </p:blipFill>
        <p:spPr>
          <a:xfrm>
            <a:off x="1981080" y="2292120"/>
            <a:ext cx="3111840" cy="2517120"/>
          </a:xfrm>
          <a:prstGeom prst="rect">
            <a:avLst/>
          </a:prstGeom>
          <a:ln w="0">
            <a:noFill/>
          </a:ln>
        </p:spPr>
      </p:pic>
      <p:pic>
        <p:nvPicPr>
          <p:cNvPr id="406" name="Image 405"/>
          <p:cNvPicPr/>
          <p:nvPr/>
        </p:nvPicPr>
        <p:blipFill>
          <a:blip r:embed="rId4"/>
          <a:stretch/>
        </p:blipFill>
        <p:spPr>
          <a:xfrm>
            <a:off x="6211080" y="2189880"/>
            <a:ext cx="4704840" cy="2619000"/>
          </a:xfrm>
          <a:prstGeom prst="rect">
            <a:avLst/>
          </a:prstGeom>
          <a:ln w="0">
            <a:noFill/>
          </a:ln>
        </p:spPr>
      </p:pic>
      <p:sp>
        <p:nvSpPr>
          <p:cNvPr id="407" name=" 406"/>
          <p:cNvSpPr/>
          <p:nvPr/>
        </p:nvSpPr>
        <p:spPr>
          <a:xfrm>
            <a:off x="1762920" y="5351760"/>
            <a:ext cx="9736560" cy="100656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000" b="1" strike="noStrike" spc="-1" dirty="0" smtClean="0">
                <a:solidFill>
                  <a:srgbClr val="000000"/>
                </a:solidFill>
                <a:latin typeface="Times New Roman" panose="02020603050405020304" pitchFamily="18" charset="0"/>
                <a:ea typeface="Times New Roman"/>
                <a:cs typeface="Times New Roman" panose="02020603050405020304" pitchFamily="18" charset="0"/>
              </a:rPr>
              <a:t>Aller plus loin</a:t>
            </a:r>
            <a:r>
              <a:rPr lang="fr-FR" sz="2000" b="0" strike="noStrike" spc="-1" dirty="0" smtClean="0">
                <a:solidFill>
                  <a:srgbClr val="000000"/>
                </a:solidFill>
                <a:latin typeface="Times New Roman" panose="02020603050405020304" pitchFamily="18" charset="0"/>
                <a:ea typeface="Times New Roman"/>
                <a:cs typeface="Times New Roman" panose="02020603050405020304" pitchFamily="18" charset="0"/>
              </a:rPr>
              <a:t>:</a:t>
            </a:r>
            <a:r>
              <a:rPr lang="fr-FR" sz="2000" b="0" strike="noStrike" spc="-1" dirty="0" smtClean="0">
                <a:solidFill>
                  <a:srgbClr val="000000"/>
                </a:solidFill>
                <a:latin typeface="Times New Roman" panose="02020603050405020304" pitchFamily="18" charset="0"/>
                <a:ea typeface="Arial"/>
                <a:cs typeface="Times New Roman" panose="02020603050405020304" pitchFamily="18" charset="0"/>
              </a:rPr>
              <a:t> relever des signaux de charges et décharge du condensateur et vérifier la conformité avec la documentation.</a:t>
            </a:r>
            <a:endParaRPr lang="fr-FR" sz="2000" b="0" strike="noStrike" spc="-1" dirty="0" smtClean="0">
              <a:latin typeface="Times New Roman" panose="02020603050405020304" pitchFamily="18" charset="0"/>
              <a:cs typeface="Times New Roman" panose="02020603050405020304" pitchFamily="18" charset="0"/>
            </a:endParaRPr>
          </a:p>
          <a:p>
            <a:pPr>
              <a:lnSpc>
                <a:spcPct val="100000"/>
              </a:lnSpc>
              <a:buNone/>
            </a:pPr>
            <a:endParaRPr lang="fr-FR" sz="20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 407"/>
          <p:cNvSpPr/>
          <p:nvPr/>
        </p:nvSpPr>
        <p:spPr>
          <a:xfrm>
            <a:off x="1927440" y="2049840"/>
            <a:ext cx="9155160" cy="323208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800" b="1" strike="noStrike" spc="-1" dirty="0" smtClean="0">
                <a:solidFill>
                  <a:srgbClr val="000000"/>
                </a:solidFill>
                <a:latin typeface="Times New Roman"/>
                <a:ea typeface="Times New Roman"/>
              </a:rPr>
              <a:t>Activité : programmation en python</a:t>
            </a:r>
          </a:p>
          <a:p>
            <a:pPr>
              <a:lnSpc>
                <a:spcPct val="100000"/>
              </a:lnSpc>
              <a:buNone/>
            </a:pPr>
            <a:endParaRPr lang="fr-FR" sz="1800" b="0" strike="noStrike" spc="-1" dirty="0" smtClean="0">
              <a:latin typeface="Arial"/>
            </a:endParaRPr>
          </a:p>
          <a:p>
            <a:pPr>
              <a:lnSpc>
                <a:spcPct val="100000"/>
              </a:lnSpc>
              <a:buNone/>
            </a:pPr>
            <a:r>
              <a:rPr lang="fr-FR" sz="2000" b="0" strike="noStrike" spc="-1" dirty="0" smtClean="0">
                <a:solidFill>
                  <a:srgbClr val="000000"/>
                </a:solidFill>
                <a:latin typeface="Times New Roman"/>
                <a:ea typeface="Times New Roman"/>
              </a:rPr>
              <a:t>Il s’agit d'implémenter les différentes étapes de la logique floue sous la forme de fonctions.</a:t>
            </a:r>
            <a:endParaRPr lang="fr-FR" sz="2000" b="0" strike="noStrike" spc="-1" dirty="0" smtClean="0">
              <a:latin typeface="Arial"/>
            </a:endParaRPr>
          </a:p>
          <a:p>
            <a:pPr>
              <a:lnSpc>
                <a:spcPct val="100000"/>
              </a:lnSpc>
              <a:buNone/>
            </a:pPr>
            <a:endParaRPr lang="fr-FR" sz="2000" b="0" strike="noStrike" spc="-1" dirty="0" smtClean="0">
              <a:latin typeface="Arial"/>
            </a:endParaRPr>
          </a:p>
          <a:p>
            <a:pPr>
              <a:lnSpc>
                <a:spcPct val="100000"/>
              </a:lnSpc>
              <a:buNone/>
            </a:pPr>
            <a:r>
              <a:rPr lang="fr-FR" sz="2000" b="0" strike="noStrike" spc="-1" dirty="0" smtClean="0">
                <a:solidFill>
                  <a:srgbClr val="000000"/>
                </a:solidFill>
                <a:latin typeface="Times New Roman"/>
                <a:ea typeface="Times New Roman"/>
              </a:rPr>
              <a:t>Travail en binôme :</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Fonctions d'appartenance</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Règles d'inférence</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Défuzzification</a:t>
            </a:r>
            <a:endParaRPr lang="fr-FR" sz="2000" b="0" strike="noStrike" spc="-1" dirty="0" smtClean="0">
              <a:latin typeface="Arial"/>
            </a:endParaRPr>
          </a:p>
          <a:p>
            <a:pPr marL="217800" indent="-217800">
              <a:lnSpc>
                <a:spcPct val="100000"/>
              </a:lnSpc>
              <a:buClr>
                <a:srgbClr val="000000"/>
              </a:buClr>
              <a:buFont typeface="Arial"/>
              <a:buChar char="•"/>
            </a:pPr>
            <a:r>
              <a:rPr lang="fr-FR" sz="2000" b="0" strike="noStrike" spc="-1" dirty="0" smtClean="0">
                <a:solidFill>
                  <a:srgbClr val="000000"/>
                </a:solidFill>
                <a:latin typeface="Times New Roman"/>
                <a:ea typeface="Times New Roman"/>
              </a:rPr>
              <a:t>Validation du fonctionnement sur un robot virtuel</a:t>
            </a:r>
            <a:endParaRPr lang="fr-FR" sz="2000" b="0" strike="noStrike" spc="-1" dirty="0">
              <a:latin typeface="Arial"/>
            </a:endParaRPr>
          </a:p>
        </p:txBody>
      </p:sp>
      <p:sp>
        <p:nvSpPr>
          <p:cNvPr id="4" name="PlaceHolder 1"/>
          <p:cNvSpPr txBox="1">
            <a:spLocks/>
          </p:cNvSpPr>
          <p:nvPr/>
        </p:nvSpPr>
        <p:spPr>
          <a:xfrm>
            <a:off x="1587062" y="674560"/>
            <a:ext cx="10604938" cy="606128"/>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n°3 (7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 409"/>
          <p:cNvSpPr/>
          <p:nvPr/>
        </p:nvSpPr>
        <p:spPr>
          <a:xfrm>
            <a:off x="1623960" y="693360"/>
            <a:ext cx="7624440"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Fonction d'appartenance des capteurs US</a:t>
            </a:r>
            <a:endParaRPr lang="fr-FR" sz="2400" b="1" strike="noStrike" spc="-1" dirty="0">
              <a:latin typeface="Arial"/>
            </a:endParaRPr>
          </a:p>
        </p:txBody>
      </p:sp>
      <p:pic>
        <p:nvPicPr>
          <p:cNvPr id="411" name="Image 410"/>
          <p:cNvPicPr/>
          <p:nvPr/>
        </p:nvPicPr>
        <p:blipFill>
          <a:blip r:embed="rId3"/>
          <a:stretch/>
        </p:blipFill>
        <p:spPr>
          <a:xfrm>
            <a:off x="3254400" y="1657080"/>
            <a:ext cx="5571720" cy="3933360"/>
          </a:xfrm>
          <a:prstGeom prst="rect">
            <a:avLst/>
          </a:prstGeom>
          <a:ln w="0">
            <a:noFill/>
          </a:ln>
        </p:spPr>
      </p:pic>
      <p:sp>
        <p:nvSpPr>
          <p:cNvPr id="412" name=" 411"/>
          <p:cNvSpPr/>
          <p:nvPr/>
        </p:nvSpPr>
        <p:spPr>
          <a:xfrm>
            <a:off x="1623960" y="5708880"/>
            <a:ext cx="9783000" cy="131148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fr-FR" sz="2000" b="1" strike="noStrike" spc="-1" dirty="0" smtClean="0">
                <a:solidFill>
                  <a:srgbClr val="000000"/>
                </a:solidFill>
                <a:latin typeface="Times New Roman" panose="02020603050405020304" pitchFamily="18" charset="0"/>
                <a:ea typeface="Times New Roman"/>
                <a:cs typeface="Times New Roman" panose="02020603050405020304" pitchFamily="18" charset="0"/>
              </a:rPr>
              <a:t>Aller plus loin</a:t>
            </a:r>
            <a:r>
              <a:rPr lang="fr-FR" sz="2000" b="0" strike="noStrike" spc="-1" dirty="0" smtClean="0">
                <a:solidFill>
                  <a:srgbClr val="000000"/>
                </a:solidFill>
                <a:latin typeface="Times New Roman" panose="02020603050405020304" pitchFamily="18" charset="0"/>
                <a:ea typeface="Times New Roman"/>
                <a:cs typeface="Times New Roman" panose="02020603050405020304" pitchFamily="18" charset="0"/>
              </a:rPr>
              <a:t>:</a:t>
            </a:r>
            <a:r>
              <a:rPr lang="fr-FR" sz="2000" b="0" strike="noStrike" spc="-1" dirty="0" smtClean="0">
                <a:solidFill>
                  <a:srgbClr val="000000"/>
                </a:solidFill>
                <a:latin typeface="Times New Roman" panose="02020603050405020304" pitchFamily="18" charset="0"/>
                <a:ea typeface="Arial"/>
                <a:cs typeface="Times New Roman" panose="02020603050405020304" pitchFamily="18" charset="0"/>
              </a:rPr>
              <a:t> implémentation en POO et utilisation de deux paramètres supplémentaires pour définir automatiquement la fonction d’appartenance.</a:t>
            </a:r>
            <a:endParaRPr lang="fr-FR" sz="2000" b="0" strike="noStrike" spc="-1" dirty="0" smtClean="0">
              <a:latin typeface="Times New Roman" panose="02020603050405020304" pitchFamily="18" charset="0"/>
              <a:cs typeface="Times New Roman" panose="02020603050405020304" pitchFamily="18" charset="0"/>
            </a:endParaRPr>
          </a:p>
          <a:p>
            <a:pPr>
              <a:lnSpc>
                <a:spcPct val="100000"/>
              </a:lnSpc>
              <a:buNone/>
            </a:pPr>
            <a:endParaRPr lang="fr-FR" sz="20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 412"/>
          <p:cNvSpPr/>
          <p:nvPr/>
        </p:nvSpPr>
        <p:spPr>
          <a:xfrm>
            <a:off x="1545021" y="693360"/>
            <a:ext cx="7704099" cy="9450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400" b="1" strike="noStrike" spc="-1" dirty="0">
                <a:solidFill>
                  <a:srgbClr val="000000"/>
                </a:solidFill>
                <a:latin typeface="Times New Roman" panose="02020603050405020304" pitchFamily="18" charset="0"/>
                <a:ea typeface="Times New Roman"/>
                <a:cs typeface="Times New Roman" panose="02020603050405020304" pitchFamily="18" charset="0"/>
              </a:rPr>
              <a:t>Fonction </a:t>
            </a:r>
            <a:r>
              <a:rPr lang="en-US" sz="2400" b="1" strike="noStrike" spc="-1" dirty="0" smtClean="0">
                <a:solidFill>
                  <a:srgbClr val="000000"/>
                </a:solidFill>
                <a:latin typeface="Times New Roman" panose="02020603050405020304" pitchFamily="18" charset="0"/>
                <a:ea typeface="Times New Roman"/>
                <a:cs typeface="Times New Roman" panose="02020603050405020304" pitchFamily="18" charset="0"/>
              </a:rPr>
              <a:t>d'appartenance des </a:t>
            </a:r>
            <a:r>
              <a:rPr lang="en-US" sz="2400" b="1" strike="noStrike" spc="-1" dirty="0">
                <a:solidFill>
                  <a:srgbClr val="000000"/>
                </a:solidFill>
                <a:latin typeface="Times New Roman" panose="02020603050405020304" pitchFamily="18" charset="0"/>
                <a:ea typeface="Times New Roman"/>
                <a:cs typeface="Times New Roman" panose="02020603050405020304" pitchFamily="18" charset="0"/>
              </a:rPr>
              <a:t>capteurs US</a:t>
            </a:r>
            <a:endParaRPr lang="fr-FR" sz="2400" b="1" strike="noStrike" spc="-1" dirty="0">
              <a:latin typeface="Times New Roman" panose="02020603050405020304" pitchFamily="18" charset="0"/>
              <a:cs typeface="Times New Roman" panose="02020603050405020304" pitchFamily="18" charset="0"/>
            </a:endParaRPr>
          </a:p>
        </p:txBody>
      </p:sp>
      <p:pic>
        <p:nvPicPr>
          <p:cNvPr id="414" name="Image 413"/>
          <p:cNvPicPr/>
          <p:nvPr/>
        </p:nvPicPr>
        <p:blipFill>
          <a:blip r:embed="rId3"/>
          <a:stretch/>
        </p:blipFill>
        <p:spPr>
          <a:xfrm>
            <a:off x="7191858" y="482876"/>
            <a:ext cx="4537080" cy="62492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 414"/>
          <p:cNvSpPr/>
          <p:nvPr/>
        </p:nvSpPr>
        <p:spPr>
          <a:xfrm>
            <a:off x="1597572" y="693360"/>
            <a:ext cx="765298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Fonction "Règles d'inférence"</a:t>
            </a:r>
            <a:endParaRPr lang="fr-FR" sz="2400" b="1" strike="noStrike" spc="-1" dirty="0">
              <a:latin typeface="Arial"/>
            </a:endParaRPr>
          </a:p>
        </p:txBody>
      </p:sp>
      <p:pic>
        <p:nvPicPr>
          <p:cNvPr id="416" name="Image 415"/>
          <p:cNvPicPr/>
          <p:nvPr/>
        </p:nvPicPr>
        <p:blipFill>
          <a:blip r:embed="rId3"/>
          <a:stretch/>
        </p:blipFill>
        <p:spPr>
          <a:xfrm>
            <a:off x="1981080" y="1478520"/>
            <a:ext cx="8190360" cy="49287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 416"/>
          <p:cNvSpPr/>
          <p:nvPr/>
        </p:nvSpPr>
        <p:spPr>
          <a:xfrm>
            <a:off x="1618593" y="693360"/>
            <a:ext cx="763196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Fonction "Règles d'inférence"</a:t>
            </a:r>
            <a:endParaRPr lang="fr-FR" sz="2400" b="0" strike="noStrike" spc="-1" dirty="0">
              <a:latin typeface="Arial"/>
            </a:endParaRPr>
          </a:p>
        </p:txBody>
      </p:sp>
      <p:pic>
        <p:nvPicPr>
          <p:cNvPr id="418" name="Image 417"/>
          <p:cNvPicPr/>
          <p:nvPr/>
        </p:nvPicPr>
        <p:blipFill>
          <a:blip r:embed="rId3"/>
          <a:stretch/>
        </p:blipFill>
        <p:spPr>
          <a:xfrm>
            <a:off x="1926000" y="1394280"/>
            <a:ext cx="8518680" cy="503928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Image 419"/>
          <p:cNvPicPr/>
          <p:nvPr/>
        </p:nvPicPr>
        <p:blipFill>
          <a:blip r:embed="rId3"/>
          <a:stretch/>
        </p:blipFill>
        <p:spPr>
          <a:xfrm>
            <a:off x="2619360" y="1260000"/>
            <a:ext cx="6324120" cy="4876560"/>
          </a:xfrm>
          <a:prstGeom prst="rect">
            <a:avLst/>
          </a:prstGeom>
          <a:ln w="0">
            <a:noFill/>
          </a:ln>
        </p:spPr>
      </p:pic>
      <p:sp>
        <p:nvSpPr>
          <p:cNvPr id="421" name=" 420"/>
          <p:cNvSpPr/>
          <p:nvPr/>
        </p:nvSpPr>
        <p:spPr>
          <a:xfrm>
            <a:off x="8740440" y="5560920"/>
            <a:ext cx="3338280" cy="1006560"/>
          </a:xfrm>
          <a:noFill/>
          <a:ln w="0">
            <a:noFill/>
          </a:ln>
        </p:spPr>
        <p:style>
          <a:lnRef idx="0">
            <a:scrgbClr r="0" g="0" b="0"/>
          </a:lnRef>
          <a:fillRef idx="0">
            <a:scrgbClr r="0" g="0" b="0"/>
          </a:fillRef>
          <a:effectRef idx="0">
            <a:scrgbClr r="0" g="0" b="0"/>
          </a:effectRef>
          <a:fontRef idx="minor"/>
        </p:style>
        <p:txBody>
          <a:bodyPr vertOverflow="overflow" horzOverflow="overflow" numCol="1" spcCol="0" anchor="t">
            <a:spAutoFit/>
          </a:bodyPr>
          <a:lstStyle/>
          <a:p>
            <a:pPr>
              <a:lnSpc>
                <a:spcPct val="100000"/>
              </a:lnSpc>
              <a:buNone/>
            </a:pPr>
            <a:r>
              <a:rPr lang="en-US" sz="2000" b="1" strike="noStrike" spc="-1" dirty="0">
                <a:solidFill>
                  <a:srgbClr val="000000"/>
                </a:solidFill>
                <a:latin typeface="Times New Roman"/>
                <a:ea typeface="Times New Roman"/>
              </a:rPr>
              <a:t>Aller plus loin</a:t>
            </a:r>
            <a:r>
              <a:rPr lang="en-US" sz="2000" b="0" strike="noStrike" spc="-1" dirty="0">
                <a:solidFill>
                  <a:srgbClr val="000000"/>
                </a:solidFill>
                <a:latin typeface="Times New Roman"/>
                <a:ea typeface="Times New Roman"/>
              </a:rPr>
              <a:t>:</a:t>
            </a: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Implémentation en POO.</a:t>
            </a:r>
            <a:endParaRPr lang="fr-FR" sz="2000" b="0" strike="noStrike" spc="-1" dirty="0">
              <a:latin typeface="Arial"/>
            </a:endParaRPr>
          </a:p>
          <a:p>
            <a:pPr>
              <a:lnSpc>
                <a:spcPct val="100000"/>
              </a:lnSpc>
              <a:buNone/>
            </a:pPr>
            <a:endParaRPr lang="fr-FR" sz="2000" b="0" strike="noStrike" spc="-1" dirty="0">
              <a:latin typeface="Arial"/>
            </a:endParaRPr>
          </a:p>
        </p:txBody>
      </p:sp>
      <p:sp>
        <p:nvSpPr>
          <p:cNvPr id="5" name=" 4"/>
          <p:cNvSpPr/>
          <p:nvPr/>
        </p:nvSpPr>
        <p:spPr>
          <a:xfrm>
            <a:off x="1555531" y="741600"/>
            <a:ext cx="763196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Fonction "Règles d'inférence"</a:t>
            </a:r>
            <a:endParaRPr lang="fr-FR" sz="24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 421"/>
          <p:cNvSpPr/>
          <p:nvPr/>
        </p:nvSpPr>
        <p:spPr>
          <a:xfrm>
            <a:off x="1597572" y="693360"/>
            <a:ext cx="765406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Fonction de défuzzification</a:t>
            </a:r>
            <a:endParaRPr lang="fr-FR" sz="2400" b="0" strike="noStrike" spc="-1" dirty="0">
              <a:latin typeface="Arial"/>
            </a:endParaRPr>
          </a:p>
        </p:txBody>
      </p:sp>
      <p:pic>
        <p:nvPicPr>
          <p:cNvPr id="423" name="Image 422"/>
          <p:cNvPicPr/>
          <p:nvPr/>
        </p:nvPicPr>
        <p:blipFill>
          <a:blip r:embed="rId3"/>
          <a:stretch/>
        </p:blipFill>
        <p:spPr>
          <a:xfrm>
            <a:off x="279000" y="2172960"/>
            <a:ext cx="11879640" cy="2959560"/>
          </a:xfrm>
          <a:prstGeom prst="rect">
            <a:avLst/>
          </a:prstGeom>
          <a:ln w="0">
            <a:noFill/>
          </a:ln>
        </p:spPr>
      </p:pic>
      <p:sp>
        <p:nvSpPr>
          <p:cNvPr id="424" name=" 423"/>
          <p:cNvSpPr/>
          <p:nvPr/>
        </p:nvSpPr>
        <p:spPr>
          <a:xfrm>
            <a:off x="1839310" y="5560920"/>
            <a:ext cx="10239770" cy="100656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000" b="1" strike="noStrike" spc="-1" dirty="0">
                <a:solidFill>
                  <a:srgbClr val="000000"/>
                </a:solidFill>
                <a:latin typeface="Times New Roman" panose="02020603050405020304" pitchFamily="18" charset="0"/>
                <a:ea typeface="Times New Roman"/>
                <a:cs typeface="Times New Roman" panose="02020603050405020304" pitchFamily="18" charset="0"/>
              </a:rPr>
              <a:t>Aller plus loin</a:t>
            </a:r>
            <a:r>
              <a:rPr lang="en-US" sz="2000" b="0" strike="noStrike" spc="-1" dirty="0" smtClean="0">
                <a:solidFill>
                  <a:srgbClr val="000000"/>
                </a:solidFill>
                <a:latin typeface="Times New Roman" panose="02020603050405020304" pitchFamily="18" charset="0"/>
                <a:ea typeface="Times New Roman"/>
                <a:cs typeface="Times New Roman" panose="02020603050405020304" pitchFamily="18" charset="0"/>
              </a:rPr>
              <a:t>: i</a:t>
            </a:r>
            <a:r>
              <a:rPr lang="en-US" sz="2000" b="0" strike="noStrike" spc="-1" dirty="0" smtClean="0">
                <a:solidFill>
                  <a:srgbClr val="000000"/>
                </a:solidFill>
                <a:latin typeface="Times New Roman" panose="02020603050405020304" pitchFamily="18" charset="0"/>
                <a:ea typeface="Arial"/>
                <a:cs typeface="Times New Roman" panose="02020603050405020304" pitchFamily="18" charset="0"/>
              </a:rPr>
              <a:t>mplémentation </a:t>
            </a:r>
            <a:r>
              <a:rPr lang="en-US" sz="2000" b="0" strike="noStrike" spc="-1" dirty="0">
                <a:solidFill>
                  <a:srgbClr val="000000"/>
                </a:solidFill>
                <a:latin typeface="Times New Roman" panose="02020603050405020304" pitchFamily="18" charset="0"/>
                <a:ea typeface="Arial"/>
                <a:cs typeface="Times New Roman" panose="02020603050405020304" pitchFamily="18" charset="0"/>
              </a:rPr>
              <a:t>en POO.</a:t>
            </a:r>
            <a:endParaRPr lang="fr-FR" sz="2000" b="0" strike="noStrike" spc="-1" dirty="0">
              <a:latin typeface="Times New Roman" panose="02020603050405020304" pitchFamily="18" charset="0"/>
              <a:cs typeface="Times New Roman" panose="02020603050405020304" pitchFamily="18" charset="0"/>
            </a:endParaRPr>
          </a:p>
          <a:p>
            <a:pPr>
              <a:lnSpc>
                <a:spcPct val="100000"/>
              </a:lnSpc>
              <a:buNone/>
            </a:pPr>
            <a:endParaRPr lang="fr-FR" sz="20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PlaceHolder 1"/>
          <p:cNvSpPr>
            <a:spLocks noGrp="1"/>
          </p:cNvSpPr>
          <p:nvPr>
            <p:ph type="title"/>
          </p:nvPr>
        </p:nvSpPr>
        <p:spPr>
          <a:xfrm>
            <a:off x="1576552" y="714702"/>
            <a:ext cx="10615208" cy="553577"/>
          </a:xfrm>
          <a:prstGeom prst="rect">
            <a:avLst/>
          </a:prstGeom>
          <a:noFill/>
          <a:ln w="0">
            <a:noFill/>
          </a:ln>
        </p:spPr>
        <p:txBody>
          <a:bodyPr numCol="1" spcCol="0" anchor="t">
            <a:normAutofit/>
          </a:bodyPr>
          <a:lstStyle/>
          <a:p>
            <a:pPr>
              <a:lnSpc>
                <a:spcPct val="100000"/>
              </a:lnSpc>
              <a:buNone/>
            </a:pPr>
            <a:r>
              <a:rPr lang="fr-FR" sz="2800" b="1" strike="noStrike" spc="-1" noProof="0" dirty="0" smtClean="0">
                <a:solidFill>
                  <a:srgbClr val="262626"/>
                </a:solidFill>
                <a:latin typeface="Century Gothic"/>
                <a:ea typeface="Century Gothic"/>
              </a:rPr>
              <a:t>Séquence n°1 (3 h)</a:t>
            </a:r>
            <a:endParaRPr lang="fr-FR" sz="2800" b="0" strike="noStrike" spc="-1" noProof="0" dirty="0">
              <a:solidFill>
                <a:srgbClr val="000000"/>
              </a:solidFill>
              <a:latin typeface="Century Gothic"/>
            </a:endParaRPr>
          </a:p>
        </p:txBody>
      </p:sp>
      <p:sp>
        <p:nvSpPr>
          <p:cNvPr id="234" name="PlaceHolder 2"/>
          <p:cNvSpPr>
            <a:spLocks noGrp="1"/>
          </p:cNvSpPr>
          <p:nvPr>
            <p:ph/>
          </p:nvPr>
        </p:nvSpPr>
        <p:spPr>
          <a:xfrm>
            <a:off x="2508120" y="1571421"/>
            <a:ext cx="8915040" cy="3777120"/>
          </a:xfrm>
          <a:prstGeom prst="rect">
            <a:avLst/>
          </a:prstGeom>
          <a:noFill/>
          <a:ln w="0">
            <a:noFill/>
          </a:ln>
        </p:spPr>
        <p:txBody>
          <a:bodyPr anchor="t">
            <a:noAutofit/>
          </a:bodyPr>
          <a:lstStyle/>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Arial"/>
              </a:rPr>
              <a:t>Exemple de construction graphique d’une commande floue</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Arial"/>
              </a:rPr>
              <a:t>1) Présentation</a:t>
            </a:r>
            <a:endParaRPr lang="fr-FR" sz="1800" b="0" strike="noStrike" spc="-1" noProof="0" dirty="0" smtClean="0">
              <a:solidFill>
                <a:srgbClr val="404040"/>
              </a:solidFill>
              <a:latin typeface="Century Gothic"/>
            </a:endParaRPr>
          </a:p>
          <a:p>
            <a:pPr marL="343080" indent="-343080">
              <a:lnSpc>
                <a:spcPct val="100000"/>
              </a:lnSpc>
              <a:spcBef>
                <a:spcPts val="1001"/>
              </a:spcBef>
              <a:buClr>
                <a:srgbClr val="A53010"/>
              </a:buClr>
              <a:buFont typeface="Wingdings 3" charset="2"/>
              <a:buChar char=""/>
            </a:pPr>
            <a:r>
              <a:rPr lang="fr-FR" sz="1800" b="0" strike="noStrike" spc="-1" noProof="0" dirty="0" smtClean="0">
                <a:solidFill>
                  <a:srgbClr val="404040"/>
                </a:solidFill>
                <a:latin typeface="Century Gothic"/>
                <a:ea typeface="Arial"/>
              </a:rPr>
              <a:t>2) Manipulation des graphes sur des exemples</a:t>
            </a:r>
            <a:endParaRPr lang="fr-FR" sz="1800" b="0" strike="noStrike" spc="-1" noProof="0" dirty="0" smtClean="0">
              <a:solidFill>
                <a:srgbClr val="404040"/>
              </a:solidFill>
              <a:latin typeface="Century Gothic"/>
            </a:endParaRPr>
          </a:p>
          <a:p>
            <a:pPr>
              <a:lnSpc>
                <a:spcPct val="100000"/>
              </a:lnSpc>
              <a:spcBef>
                <a:spcPts val="1001"/>
              </a:spcBef>
              <a:buNone/>
            </a:pPr>
            <a:endParaRPr lang="fr-FR" sz="1800" b="0" strike="noStrike" spc="-1" noProof="0" dirty="0" smtClean="0">
              <a:solidFill>
                <a:srgbClr val="404040"/>
              </a:solidFill>
              <a:latin typeface="Century Gothic"/>
            </a:endParaRPr>
          </a:p>
          <a:p>
            <a:pPr>
              <a:lnSpc>
                <a:spcPct val="100000"/>
              </a:lnSpc>
              <a:spcBef>
                <a:spcPts val="1001"/>
              </a:spcBef>
              <a:buNone/>
              <a:tabLst>
                <a:tab pos="0" algn="l"/>
              </a:tabLst>
            </a:pPr>
            <a:r>
              <a:rPr lang="fr-FR" sz="1800" b="0" strike="noStrike" spc="-1" noProof="0" dirty="0" smtClean="0">
                <a:solidFill>
                  <a:srgbClr val="404040"/>
                </a:solidFill>
                <a:latin typeface="Century Gothic"/>
                <a:ea typeface="Arial"/>
              </a:rPr>
              <a:t>	</a:t>
            </a:r>
            <a:r>
              <a:rPr lang="fr-FR" sz="1800" b="1" strike="noStrike" spc="-1" noProof="0" dirty="0" smtClean="0">
                <a:solidFill>
                  <a:srgbClr val="404040"/>
                </a:solidFill>
                <a:latin typeface="Century Gothic"/>
                <a:ea typeface="Arial"/>
              </a:rPr>
              <a:t>Système d’arrosage automatique</a:t>
            </a:r>
            <a:endParaRPr lang="fr-FR" sz="1800" b="0" strike="noStrike" spc="-1" noProof="0" dirty="0" smtClean="0">
              <a:solidFill>
                <a:srgbClr val="404040"/>
              </a:solidFill>
              <a:latin typeface="Century Gothic"/>
            </a:endParaRPr>
          </a:p>
          <a:p>
            <a:pPr>
              <a:lnSpc>
                <a:spcPct val="100000"/>
              </a:lnSpc>
              <a:spcBef>
                <a:spcPts val="1001"/>
              </a:spcBef>
              <a:buNone/>
              <a:tabLst>
                <a:tab pos="0" algn="l"/>
              </a:tabLst>
            </a:pPr>
            <a:endParaRPr lang="fr-FR" sz="1800" b="0" strike="noStrike" spc="-1" noProof="0" dirty="0">
              <a:solidFill>
                <a:srgbClr val="404040"/>
              </a:solidFill>
              <a:latin typeface="Century Gothic"/>
            </a:endParaRPr>
          </a:p>
        </p:txBody>
      </p:sp>
      <p:sp>
        <p:nvSpPr>
          <p:cNvPr id="235" name="Rectangle 234"/>
          <p:cNvSpPr/>
          <p:nvPr/>
        </p:nvSpPr>
        <p:spPr>
          <a:xfrm>
            <a:off x="2772360" y="2688120"/>
            <a:ext cx="7768440" cy="365760"/>
          </a:xfrm>
          <a:prstGeom prst="rect">
            <a:avLst/>
          </a:prstGeom>
          <a:noFill/>
          <a:ln w="0">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 424"/>
          <p:cNvSpPr/>
          <p:nvPr/>
        </p:nvSpPr>
        <p:spPr>
          <a:xfrm>
            <a:off x="1608083" y="693360"/>
            <a:ext cx="764463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Validation du fonctionnement</a:t>
            </a:r>
            <a:endParaRPr lang="fr-FR" sz="2400" b="0" strike="noStrike" spc="-1" dirty="0">
              <a:latin typeface="Arial"/>
            </a:endParaRPr>
          </a:p>
        </p:txBody>
      </p:sp>
      <p:pic>
        <p:nvPicPr>
          <p:cNvPr id="426" name="Image 425"/>
          <p:cNvPicPr/>
          <p:nvPr/>
        </p:nvPicPr>
        <p:blipFill>
          <a:blip r:embed="rId3"/>
          <a:stretch/>
        </p:blipFill>
        <p:spPr>
          <a:xfrm>
            <a:off x="2074680" y="1212120"/>
            <a:ext cx="8506440" cy="54903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 426"/>
          <p:cNvSpPr/>
          <p:nvPr/>
        </p:nvSpPr>
        <p:spPr>
          <a:xfrm>
            <a:off x="1620000" y="693360"/>
            <a:ext cx="7633800"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Simulation SANS variables floues</a:t>
            </a:r>
            <a:endParaRPr lang="fr-FR" sz="2400" b="0" strike="noStrike" spc="-1" dirty="0">
              <a:latin typeface="Arial"/>
            </a:endParaRPr>
          </a:p>
        </p:txBody>
      </p:sp>
      <p:pic>
        <p:nvPicPr>
          <p:cNvPr id="428" name="Image 427"/>
          <p:cNvPicPr/>
          <p:nvPr/>
        </p:nvPicPr>
        <p:blipFill>
          <a:blip r:embed="rId3"/>
          <a:stretch/>
        </p:blipFill>
        <p:spPr>
          <a:xfrm>
            <a:off x="1620000" y="1260000"/>
            <a:ext cx="9518760" cy="545508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 428"/>
          <p:cNvSpPr/>
          <p:nvPr/>
        </p:nvSpPr>
        <p:spPr>
          <a:xfrm>
            <a:off x="1587062" y="693360"/>
            <a:ext cx="7668178"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400" b="1" strike="noStrike" spc="-1" dirty="0" smtClean="0">
                <a:solidFill>
                  <a:srgbClr val="000000"/>
                </a:solidFill>
                <a:latin typeface="Times New Roman"/>
                <a:ea typeface="Times New Roman"/>
              </a:rPr>
              <a:t>Simulation AVEC variables floues</a:t>
            </a:r>
            <a:endParaRPr lang="fr-FR" sz="2400" b="0" strike="noStrike" spc="-1" dirty="0">
              <a:latin typeface="Arial"/>
            </a:endParaRPr>
          </a:p>
        </p:txBody>
      </p:sp>
      <p:sp>
        <p:nvSpPr>
          <p:cNvPr id="430" name=" 429"/>
          <p:cNvSpPr/>
          <p:nvPr/>
        </p:nvSpPr>
        <p:spPr>
          <a:xfrm>
            <a:off x="7380000" y="0"/>
            <a:ext cx="4812000" cy="138636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fr-FR" sz="2000" b="1" strike="noStrike" spc="-1" dirty="0" smtClean="0">
                <a:solidFill>
                  <a:srgbClr val="000000"/>
                </a:solidFill>
                <a:latin typeface="Times New Roman" panose="02020603050405020304" pitchFamily="18" charset="0"/>
                <a:ea typeface="Times New Roman"/>
                <a:cs typeface="Times New Roman" panose="02020603050405020304" pitchFamily="18" charset="0"/>
              </a:rPr>
              <a:t>Aller plus loin</a:t>
            </a:r>
            <a:r>
              <a:rPr lang="fr-FR" sz="2000" b="0" strike="noStrike" spc="-1" dirty="0" smtClean="0">
                <a:solidFill>
                  <a:srgbClr val="000000"/>
                </a:solidFill>
                <a:latin typeface="Times New Roman" panose="02020603050405020304" pitchFamily="18" charset="0"/>
                <a:ea typeface="Times New Roman"/>
                <a:cs typeface="Times New Roman" panose="02020603050405020304" pitchFamily="18" charset="0"/>
              </a:rPr>
              <a:t>: i</a:t>
            </a:r>
            <a:r>
              <a:rPr lang="fr-FR" sz="2000" b="0" strike="noStrike" spc="-1" dirty="0" smtClean="0">
                <a:solidFill>
                  <a:srgbClr val="000000"/>
                </a:solidFill>
                <a:latin typeface="Times New Roman" panose="02020603050405020304" pitchFamily="18" charset="0"/>
                <a:ea typeface="Arial"/>
                <a:cs typeface="Times New Roman" panose="02020603050405020304" pitchFamily="18" charset="0"/>
              </a:rPr>
              <a:t>nfluence des paramètres du robot: dimensions, influence des paramètres des capteurs (portée, position, angle de détection)</a:t>
            </a:r>
            <a:endParaRPr lang="fr-FR" sz="2000" b="0" strike="noStrike" spc="-1" dirty="0" smtClean="0">
              <a:latin typeface="Times New Roman" panose="02020603050405020304" pitchFamily="18" charset="0"/>
              <a:cs typeface="Times New Roman" panose="02020603050405020304" pitchFamily="18" charset="0"/>
            </a:endParaRPr>
          </a:p>
          <a:p>
            <a:pPr>
              <a:lnSpc>
                <a:spcPct val="100000"/>
              </a:lnSpc>
              <a:buNone/>
            </a:pPr>
            <a:endParaRPr lang="fr-FR" sz="2000" b="0" strike="noStrike" spc="-1" dirty="0">
              <a:latin typeface="Arial"/>
            </a:endParaRPr>
          </a:p>
        </p:txBody>
      </p:sp>
      <p:pic>
        <p:nvPicPr>
          <p:cNvPr id="431" name="Image 430"/>
          <p:cNvPicPr/>
          <p:nvPr/>
        </p:nvPicPr>
        <p:blipFill>
          <a:blip r:embed="rId3"/>
          <a:stretch/>
        </p:blipFill>
        <p:spPr>
          <a:xfrm>
            <a:off x="1377360" y="1260000"/>
            <a:ext cx="9422640" cy="54000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 217"/>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pPr>
            <a:r>
              <a:rPr lang="fr-FR" sz="2800" b="1" spc="-1" dirty="0">
                <a:solidFill>
                  <a:srgbClr val="262626"/>
                </a:solidFill>
                <a:latin typeface="Century Gothic"/>
                <a:ea typeface="Century Gothic"/>
              </a:rPr>
              <a:t>Séquence n°4 (7 h)</a:t>
            </a:r>
            <a:endParaRPr lang="fr-FR" sz="2800" spc="-1" dirty="0">
              <a:solidFill>
                <a:srgbClr val="000000"/>
              </a:solidFill>
              <a:latin typeface="Century Gothic"/>
            </a:endParaRPr>
          </a:p>
        </p:txBody>
      </p:sp>
      <p:sp>
        <p:nvSpPr>
          <p:cNvPr id="219" name="Rectangle 218"/>
          <p:cNvSpPr/>
          <p:nvPr/>
        </p:nvSpPr>
        <p:spPr>
          <a:xfrm>
            <a:off x="1028880" y="2206440"/>
            <a:ext cx="4406206" cy="1631216"/>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none" numCol="1" spcCol="0" anchor="t">
            <a:spAutoFit/>
          </a:bodyPr>
          <a:lstStyle/>
          <a:p>
            <a:pPr>
              <a:lnSpc>
                <a:spcPct val="100000"/>
              </a:lnSpc>
              <a:buNone/>
            </a:pPr>
            <a:r>
              <a:rPr lang="en-US" sz="2000" b="0" strike="noStrike" spc="-1" dirty="0">
                <a:solidFill>
                  <a:srgbClr val="000000"/>
                </a:solidFill>
                <a:latin typeface="Century Gothic"/>
                <a:ea typeface="Arial"/>
              </a:rPr>
              <a:t>Utilisation d’une plateforme</a:t>
            </a: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robot </a:t>
            </a:r>
            <a:r>
              <a:rPr lang="en-US" sz="2000" b="0" strike="noStrike" spc="-1" dirty="0" smtClean="0">
                <a:solidFill>
                  <a:srgbClr val="000000"/>
                </a:solidFill>
                <a:latin typeface="Century Gothic"/>
                <a:ea typeface="Arial"/>
              </a:rPr>
              <a:t>équipée de 2 </a:t>
            </a:r>
            <a:r>
              <a:rPr lang="en-US" sz="2000" b="0" strike="noStrike" spc="-1" dirty="0">
                <a:solidFill>
                  <a:srgbClr val="000000"/>
                </a:solidFill>
                <a:latin typeface="Century Gothic"/>
                <a:ea typeface="Arial"/>
              </a:rPr>
              <a:t>moteurs </a:t>
            </a:r>
            <a:r>
              <a:rPr lang="en-US" sz="2000" b="0" strike="noStrike" spc="-1" dirty="0" smtClean="0">
                <a:solidFill>
                  <a:srgbClr val="000000"/>
                </a:solidFill>
                <a:latin typeface="Century Gothic"/>
                <a:ea typeface="Arial"/>
              </a:rPr>
              <a:t>à CC</a:t>
            </a:r>
            <a:endParaRPr lang="fr-FR" sz="2000" b="0" strike="noStrike" spc="-1" dirty="0">
              <a:latin typeface="Arial"/>
            </a:endParaRPr>
          </a:p>
          <a:p>
            <a:pPr>
              <a:lnSpc>
                <a:spcPct val="100000"/>
              </a:lnSpc>
              <a:buNone/>
            </a:pP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Mise en oeuvre </a:t>
            </a:r>
            <a:r>
              <a:rPr lang="en-US" sz="2000" b="0" strike="noStrike" spc="-1" dirty="0" smtClean="0">
                <a:solidFill>
                  <a:srgbClr val="000000"/>
                </a:solidFill>
                <a:latin typeface="Century Gothic"/>
                <a:ea typeface="Arial"/>
              </a:rPr>
              <a:t>de 3 </a:t>
            </a:r>
            <a:r>
              <a:rPr lang="en-US" sz="2000" b="0" strike="noStrike" spc="-1" dirty="0">
                <a:solidFill>
                  <a:srgbClr val="000000"/>
                </a:solidFill>
                <a:latin typeface="Century Gothic"/>
                <a:ea typeface="Arial"/>
              </a:rPr>
              <a:t>capteurs</a:t>
            </a:r>
            <a:endParaRPr lang="fr-FR" sz="2000" b="0" strike="noStrike" spc="-1" dirty="0">
              <a:latin typeface="Arial"/>
            </a:endParaRPr>
          </a:p>
          <a:p>
            <a:pPr>
              <a:lnSpc>
                <a:spcPct val="100000"/>
              </a:lnSpc>
              <a:buNone/>
            </a:pPr>
            <a:endParaRPr lang="fr-FR" sz="2000" b="0" strike="noStrike" spc="-1" dirty="0">
              <a:latin typeface="Arial"/>
            </a:endParaRPr>
          </a:p>
        </p:txBody>
      </p:sp>
      <p:pic>
        <p:nvPicPr>
          <p:cNvPr id="220" name="Image 219"/>
          <p:cNvPicPr/>
          <p:nvPr/>
        </p:nvPicPr>
        <p:blipFill>
          <a:blip r:embed="rId3"/>
          <a:stretch/>
        </p:blipFill>
        <p:spPr>
          <a:xfrm>
            <a:off x="6374880" y="1814040"/>
            <a:ext cx="4343040" cy="3924000"/>
          </a:xfrm>
          <a:prstGeom prst="rect">
            <a:avLst/>
          </a:prstGeom>
          <a:ln w="0">
            <a:noFill/>
          </a:ln>
        </p:spPr>
      </p:pic>
    </p:spTree>
    <p:extLst>
      <p:ext uri="{BB962C8B-B14F-4D97-AF65-F5344CB8AC3E}">
        <p14:creationId xmlns:p14="http://schemas.microsoft.com/office/powerpoint/2010/main" val="2199284364"/>
      </p:ext>
    </p:extLst>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Image 221"/>
          <p:cNvPicPr/>
          <p:nvPr/>
        </p:nvPicPr>
        <p:blipFill>
          <a:blip r:embed="rId3"/>
          <a:stretch/>
        </p:blipFill>
        <p:spPr>
          <a:xfrm>
            <a:off x="6256080" y="1537920"/>
            <a:ext cx="4574520" cy="4574520"/>
          </a:xfrm>
          <a:prstGeom prst="rect">
            <a:avLst/>
          </a:prstGeom>
          <a:ln w="0">
            <a:noFill/>
          </a:ln>
        </p:spPr>
      </p:pic>
      <p:sp>
        <p:nvSpPr>
          <p:cNvPr id="223" name="Rectangle 222"/>
          <p:cNvSpPr/>
          <p:nvPr/>
        </p:nvSpPr>
        <p:spPr>
          <a:xfrm>
            <a:off x="1004760" y="2271960"/>
            <a:ext cx="4881033" cy="3170099"/>
          </a:xfrm>
          <a:prstGeom prst="rect">
            <a:avLst/>
          </a:prstGeo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000" b="0" strike="noStrike" spc="-1" dirty="0" smtClean="0">
                <a:solidFill>
                  <a:srgbClr val="000000"/>
                </a:solidFill>
                <a:latin typeface="Century Gothic"/>
                <a:ea typeface="Arial"/>
              </a:rPr>
              <a:t>Utilisation d’une plateforme</a:t>
            </a:r>
            <a:endParaRPr lang="fr-FR" sz="2000" spc="-1" dirty="0"/>
          </a:p>
          <a:p>
            <a:pPr>
              <a:lnSpc>
                <a:spcPct val="100000"/>
              </a:lnSpc>
              <a:buNone/>
            </a:pPr>
            <a:r>
              <a:rPr lang="en-US" sz="2000" b="0" strike="noStrike" spc="-1" dirty="0" smtClean="0">
                <a:solidFill>
                  <a:srgbClr val="000000"/>
                </a:solidFill>
                <a:latin typeface="Century Gothic"/>
                <a:ea typeface="Arial"/>
              </a:rPr>
              <a:t>robot équipée de 2 moteurs à CC</a:t>
            </a:r>
            <a:endParaRPr lang="fr-FR" sz="2000" spc="-1" dirty="0"/>
          </a:p>
          <a:p>
            <a:pPr>
              <a:lnSpc>
                <a:spcPct val="100000"/>
              </a:lnSpc>
              <a:buNone/>
            </a:pPr>
            <a:endParaRPr lang="fr-FR" sz="2000" b="0" strike="noStrike" spc="-1" dirty="0">
              <a:latin typeface="Arial"/>
            </a:endParaRPr>
          </a:p>
          <a:p>
            <a:pPr>
              <a:lnSpc>
                <a:spcPct val="100000"/>
              </a:lnSpc>
              <a:buNone/>
            </a:pPr>
            <a:r>
              <a:rPr lang="en-US" sz="2000" b="0" strike="noStrike" spc="-1" dirty="0">
                <a:solidFill>
                  <a:srgbClr val="000000"/>
                </a:solidFill>
                <a:latin typeface="Century Gothic"/>
                <a:ea typeface="Arial"/>
              </a:rPr>
              <a:t>Mise en oeuvre de:</a:t>
            </a:r>
            <a:endParaRPr lang="fr-FR" sz="2000" b="0" strike="noStrike" spc="-1" dirty="0">
              <a:latin typeface="Arial"/>
            </a:endParaRPr>
          </a:p>
          <a:p>
            <a:pPr marL="306000" indent="-306000">
              <a:lnSpc>
                <a:spcPct val="100000"/>
              </a:lnSpc>
              <a:buClr>
                <a:srgbClr val="000000"/>
              </a:buClr>
              <a:buFont typeface="Arial"/>
              <a:buChar char="•"/>
            </a:pPr>
            <a:r>
              <a:rPr lang="en-US" sz="2000" b="0" strike="noStrike" spc="-1" dirty="0">
                <a:solidFill>
                  <a:srgbClr val="000000"/>
                </a:solidFill>
                <a:latin typeface="Century Gothic"/>
                <a:ea typeface="Arial"/>
              </a:rPr>
              <a:t>3 capteurs</a:t>
            </a:r>
            <a:endParaRPr lang="fr-FR" sz="2000" b="0" strike="noStrike" spc="-1" dirty="0">
              <a:latin typeface="Arial"/>
            </a:endParaRPr>
          </a:p>
          <a:p>
            <a:pPr marL="306000" indent="-306000">
              <a:buClr>
                <a:srgbClr val="000000"/>
              </a:buClr>
              <a:buFont typeface="Arial"/>
              <a:buChar char="•"/>
            </a:pPr>
            <a:r>
              <a:rPr lang="en-US" sz="2000" b="0" strike="noStrike" spc="-1" dirty="0" smtClean="0">
                <a:solidFill>
                  <a:srgbClr val="000000"/>
                </a:solidFill>
                <a:latin typeface="Century Gothic"/>
                <a:ea typeface="Arial"/>
              </a:rPr>
              <a:t>1 carte </a:t>
            </a:r>
            <a:r>
              <a:rPr lang="fr-FR" sz="2000" b="0" strike="noStrike" spc="-1" dirty="0" smtClean="0">
                <a:solidFill>
                  <a:srgbClr val="000000"/>
                </a:solidFill>
                <a:latin typeface="Century Gothic"/>
                <a:ea typeface="Arial"/>
              </a:rPr>
              <a:t>microprogrammée</a:t>
            </a:r>
            <a:r>
              <a:rPr lang="en-US" sz="2000" b="0" strike="noStrike" spc="-1" dirty="0" smtClean="0">
                <a:solidFill>
                  <a:srgbClr val="000000"/>
                </a:solidFill>
                <a:latin typeface="Century Gothic"/>
                <a:ea typeface="Arial"/>
              </a:rPr>
              <a:t>, programmation en logique floue</a:t>
            </a:r>
            <a:endParaRPr lang="fr-FR" sz="2000" spc="-1" dirty="0"/>
          </a:p>
          <a:p>
            <a:pPr marL="306000" indent="-306000">
              <a:lnSpc>
                <a:spcPct val="100000"/>
              </a:lnSpc>
              <a:buClr>
                <a:srgbClr val="000000"/>
              </a:buClr>
              <a:buFont typeface="Arial"/>
              <a:buChar char="•"/>
            </a:pPr>
            <a:r>
              <a:rPr lang="en-US" sz="2000" b="0" strike="noStrike" spc="-1" dirty="0" smtClean="0">
                <a:solidFill>
                  <a:srgbClr val="000000"/>
                </a:solidFill>
                <a:latin typeface="Century Gothic"/>
                <a:ea typeface="Arial"/>
              </a:rPr>
              <a:t>2 </a:t>
            </a:r>
            <a:r>
              <a:rPr lang="en-US" sz="2000" b="0" strike="noStrike" spc="-1" dirty="0">
                <a:solidFill>
                  <a:srgbClr val="000000"/>
                </a:solidFill>
                <a:latin typeface="Century Gothic"/>
                <a:ea typeface="Arial"/>
              </a:rPr>
              <a:t>ponts en H</a:t>
            </a:r>
            <a:endParaRPr lang="fr-FR" sz="2000" b="0" strike="noStrike" spc="-1" dirty="0">
              <a:latin typeface="Arial"/>
            </a:endParaRPr>
          </a:p>
          <a:p>
            <a:pPr>
              <a:lnSpc>
                <a:spcPct val="100000"/>
              </a:lnSpc>
              <a:buNone/>
            </a:pPr>
            <a:endParaRPr lang="fr-FR" sz="2000" b="0" strike="noStrike" spc="-1" dirty="0">
              <a:latin typeface="Arial"/>
            </a:endParaRPr>
          </a:p>
          <a:p>
            <a:pPr>
              <a:lnSpc>
                <a:spcPct val="100000"/>
              </a:lnSpc>
              <a:buNone/>
            </a:pPr>
            <a:endParaRPr lang="fr-FR" sz="2000" b="0" strike="noStrike" spc="-1" dirty="0">
              <a:latin typeface="Arial"/>
            </a:endParaRPr>
          </a:p>
        </p:txBody>
      </p:sp>
      <p:sp>
        <p:nvSpPr>
          <p:cNvPr id="5" name=" 4"/>
          <p:cNvSpPr/>
          <p:nvPr/>
        </p:nvSpPr>
        <p:spPr>
          <a:xfrm>
            <a:off x="1618593" y="693360"/>
            <a:ext cx="10573407" cy="518400"/>
          </a:xfrm>
          <a:noFill/>
          <a:ln w="0">
            <a:noFill/>
          </a:ln>
        </p:spPr>
        <p:style>
          <a:lnRef idx="0">
            <a:scrgbClr r="0" g="0" b="0"/>
          </a:lnRef>
          <a:fillRef idx="0">
            <a:scrgbClr r="0" g="0" b="0"/>
          </a:fillRef>
          <a:effectRef idx="0">
            <a:scrgbClr r="0" g="0" b="0"/>
          </a:effectRef>
          <a:fontRef idx="minor"/>
        </p:style>
        <p:txBody>
          <a:bodyPr vertOverflow="overflow" horzOverflow="overflow" wrap="square" numCol="1" spcCol="0" anchor="t">
            <a:spAutoFit/>
          </a:bodyPr>
          <a:lstStyle/>
          <a:p>
            <a:pPr>
              <a:lnSpc>
                <a:spcPct val="100000"/>
              </a:lnSpc>
              <a:buNone/>
            </a:pPr>
            <a:r>
              <a:rPr lang="en-US" sz="2400" b="1" strike="noStrike" spc="-1" dirty="0" smtClean="0">
                <a:solidFill>
                  <a:srgbClr val="000000"/>
                </a:solidFill>
                <a:latin typeface="Times New Roman"/>
                <a:ea typeface="Times New Roman"/>
              </a:rPr>
              <a:t>Projet robotique</a:t>
            </a:r>
            <a:endParaRPr lang="fr-FR" sz="2400" b="0" strike="noStrike" spc="-1" dirty="0">
              <a:latin typeface="Arial"/>
            </a:endParaRPr>
          </a:p>
        </p:txBody>
      </p:sp>
    </p:spTree>
    <p:extLst>
      <p:ext uri="{BB962C8B-B14F-4D97-AF65-F5344CB8AC3E}">
        <p14:creationId xmlns:p14="http://schemas.microsoft.com/office/powerpoint/2010/main" val="3465720101"/>
      </p:ext>
    </p:extLst>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 name="Image 236"/>
          <p:cNvPicPr/>
          <p:nvPr/>
        </p:nvPicPr>
        <p:blipFill>
          <a:blip r:embed="rId2"/>
          <a:stretch/>
        </p:blipFill>
        <p:spPr>
          <a:xfrm>
            <a:off x="2706480" y="1540080"/>
            <a:ext cx="6503400" cy="3777120"/>
          </a:xfrm>
          <a:prstGeom prst="rect">
            <a:avLst/>
          </a:prstGeom>
          <a:ln w="0">
            <a:noFill/>
          </a:ln>
        </p:spPr>
      </p:pic>
      <p:sp>
        <p:nvSpPr>
          <p:cNvPr id="238" name="Rectangle 237"/>
          <p:cNvSpPr/>
          <p:nvPr/>
        </p:nvSpPr>
        <p:spPr>
          <a:xfrm>
            <a:off x="2772360" y="2688120"/>
            <a:ext cx="7768440" cy="365760"/>
          </a:xfrm>
          <a:prstGeom prst="rect">
            <a:avLst/>
          </a:prstGeom>
          <a:noFill/>
          <a:ln w="0">
            <a:noFill/>
          </a:ln>
        </p:spPr>
        <p:style>
          <a:lnRef idx="0">
            <a:scrgbClr r="0" g="0" b="0"/>
          </a:lnRef>
          <a:fillRef idx="0">
            <a:scrgbClr r="0" g="0" b="0"/>
          </a:fillRef>
          <a:effectRef idx="0">
            <a:scrgbClr r="0" g="0" b="0"/>
          </a:effectRef>
          <a:fontRef idx="minor"/>
        </p:style>
      </p:sp>
      <p:sp>
        <p:nvSpPr>
          <p:cNvPr id="5"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(3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Image 239"/>
          <p:cNvPicPr/>
          <p:nvPr/>
        </p:nvPicPr>
        <p:blipFill>
          <a:blip r:embed="rId2"/>
          <a:stretch/>
        </p:blipFill>
        <p:spPr>
          <a:xfrm>
            <a:off x="3629160" y="1540080"/>
            <a:ext cx="4933080" cy="3777120"/>
          </a:xfrm>
          <a:prstGeom prst="rect">
            <a:avLst/>
          </a:prstGeom>
          <a:ln w="0">
            <a:noFill/>
          </a:ln>
        </p:spPr>
      </p:pic>
      <p:sp>
        <p:nvSpPr>
          <p:cNvPr id="241" name="Rectangle 240"/>
          <p:cNvSpPr/>
          <p:nvPr/>
        </p:nvSpPr>
        <p:spPr>
          <a:xfrm>
            <a:off x="3071880" y="2810520"/>
            <a:ext cx="7768440" cy="365760"/>
          </a:xfrm>
          <a:prstGeom prst="rect">
            <a:avLst/>
          </a:prstGeom>
          <a:noFill/>
          <a:ln w="0">
            <a:noFill/>
          </a:ln>
        </p:spPr>
        <p:style>
          <a:lnRef idx="0">
            <a:scrgbClr r="0" g="0" b="0"/>
          </a:lnRef>
          <a:fillRef idx="0">
            <a:scrgbClr r="0" g="0" b="0"/>
          </a:fillRef>
          <a:effectRef idx="0">
            <a:scrgbClr r="0" g="0" b="0"/>
          </a:effectRef>
          <a:fontRef idx="minor"/>
        </p:style>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(3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age 242"/>
          <p:cNvPicPr/>
          <p:nvPr/>
        </p:nvPicPr>
        <p:blipFill>
          <a:blip r:embed="rId2"/>
          <a:stretch/>
        </p:blipFill>
        <p:spPr>
          <a:xfrm>
            <a:off x="2976480" y="1540080"/>
            <a:ext cx="6467760" cy="3777120"/>
          </a:xfrm>
          <a:prstGeom prst="rect">
            <a:avLst/>
          </a:prstGeom>
          <a:ln w="0">
            <a:noFill/>
          </a:ln>
        </p:spPr>
      </p:pic>
      <p:sp>
        <p:nvSpPr>
          <p:cNvPr id="244" name="Rectangle 243"/>
          <p:cNvSpPr/>
          <p:nvPr/>
        </p:nvSpPr>
        <p:spPr>
          <a:xfrm>
            <a:off x="3071880" y="2810520"/>
            <a:ext cx="7768440" cy="365760"/>
          </a:xfrm>
          <a:prstGeom prst="rect">
            <a:avLst/>
          </a:prstGeom>
          <a:noFill/>
          <a:ln w="0">
            <a:noFill/>
          </a:ln>
        </p:spPr>
        <p:style>
          <a:lnRef idx="0">
            <a:scrgbClr r="0" g="0" b="0"/>
          </a:lnRef>
          <a:fillRef idx="0">
            <a:scrgbClr r="0" g="0" b="0"/>
          </a:fillRef>
          <a:effectRef idx="0">
            <a:scrgbClr r="0" g="0" b="0"/>
          </a:effectRef>
          <a:fontRef idx="minor"/>
        </p:style>
      </p:sp>
      <p:sp>
        <p:nvSpPr>
          <p:cNvPr id="6" name="PlaceHolder 1"/>
          <p:cNvSpPr txBox="1">
            <a:spLocks/>
          </p:cNvSpPr>
          <p:nvPr/>
        </p:nvSpPr>
        <p:spPr>
          <a:xfrm>
            <a:off x="1576552" y="714702"/>
            <a:ext cx="10615208" cy="553577"/>
          </a:xfrm>
          <a:prstGeom prst="rect">
            <a:avLst/>
          </a:prstGeom>
          <a:noFill/>
          <a:ln w="0">
            <a:noFill/>
          </a:ln>
        </p:spPr>
        <p:txBody>
          <a:bodyPr numCol="1" spc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r-FR" sz="2800" b="1" spc="-1" dirty="0" smtClean="0">
                <a:solidFill>
                  <a:srgbClr val="262626"/>
                </a:solidFill>
                <a:latin typeface="Century Gothic"/>
                <a:ea typeface="Century Gothic"/>
              </a:rPr>
              <a:t>Séquence n°1 (3 h)</a:t>
            </a:r>
            <a:endParaRPr lang="fr-FR" sz="2800" spc="-1" dirty="0">
              <a:solidFill>
                <a:srgbClr val="000000"/>
              </a:solidFill>
              <a:latin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p15="http://schemas.microsoft.com/office/powerpoint/2012/main">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247</TotalTime>
  <Words>1569</Words>
  <Application>Microsoft Office PowerPoint</Application>
  <PresentationFormat>Grand écran</PresentationFormat>
  <Paragraphs>252</Paragraphs>
  <Slides>64</Slides>
  <Notes>35</Notes>
  <HiddenSlides>0</HiddenSlides>
  <MMClips>0</MMClips>
  <ScaleCrop>false</ScaleCrop>
  <HeadingPairs>
    <vt:vector size="6" baseType="variant">
      <vt:variant>
        <vt:lpstr>Polices utilisées</vt:lpstr>
      </vt:variant>
      <vt:variant>
        <vt:i4>7</vt:i4>
      </vt:variant>
      <vt:variant>
        <vt:lpstr>Thème</vt:lpstr>
      </vt:variant>
      <vt:variant>
        <vt:i4>3</vt:i4>
      </vt:variant>
      <vt:variant>
        <vt:lpstr>Titres des diapositives</vt:lpstr>
      </vt:variant>
      <vt:variant>
        <vt:i4>64</vt:i4>
      </vt:variant>
    </vt:vector>
  </HeadingPairs>
  <TitlesOfParts>
    <vt:vector size="74" baseType="lpstr">
      <vt:lpstr>Arial</vt:lpstr>
      <vt:lpstr>Century Gothic</vt:lpstr>
      <vt:lpstr>DejaVu Sans</vt:lpstr>
      <vt:lpstr>Symbol</vt:lpstr>
      <vt:lpstr>Times New Roman</vt:lpstr>
      <vt:lpstr>Wingdings</vt:lpstr>
      <vt:lpstr>Wingdings 3</vt:lpstr>
      <vt:lpstr>Office Theme</vt:lpstr>
      <vt:lpstr>Office Theme</vt:lpstr>
      <vt:lpstr>Office Theme</vt:lpstr>
      <vt:lpstr>BTS CIEL</vt:lpstr>
      <vt:lpstr>Présentation PowerPoint</vt:lpstr>
      <vt:lpstr>Présentation PowerPoint</vt:lpstr>
      <vt:lpstr>Présentation PowerPoint</vt:lpstr>
      <vt:lpstr>Principe général du concept de variables floues</vt:lpstr>
      <vt:lpstr>Séquence n°1 (3 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Séquence « Physique appliquée liée au système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Séquence « Physique appliquée liée au système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Séquence n°2 (4 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Académie de Lille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BTS CIEL</dc:title>
  <dc:subject/>
  <dc:creator>Fabrice Rose</dc:creator>
  <dc:description/>
  <cp:lastModifiedBy>Fabrice Rose</cp:lastModifiedBy>
  <cp:revision>182</cp:revision>
  <dcterms:created xsi:type="dcterms:W3CDTF">2020-10-20T02:30:57Z</dcterms:created>
  <dcterms:modified xsi:type="dcterms:W3CDTF">2024-02-26T09:09:20Z</dcterms:modified>
  <dc:language>fr-FR</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2</vt:i4>
  </property>
  <property fmtid="{D5CDD505-2E9C-101B-9397-08002B2CF9AE}" pid="3" name="Notes">
    <vt:i4>56</vt:i4>
  </property>
  <property fmtid="{D5CDD505-2E9C-101B-9397-08002B2CF9AE}" pid="4" name="PresentationFormat">
    <vt:lpwstr>Grand écran</vt:lpwstr>
  </property>
  <property fmtid="{D5CDD505-2E9C-101B-9397-08002B2CF9AE}" pid="5" name="Slides">
    <vt:i4>56</vt:i4>
  </property>
</Properties>
</file>